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8" r:id="rId5"/>
    <p:sldMasterId id="2147483659" r:id="rId6"/>
    <p:sldMasterId id="2147483661" r:id="rId7"/>
    <p:sldMasterId id="2147483674" r:id="rId8"/>
  </p:sldMasterIdLst>
  <p:notesMasterIdLst>
    <p:notesMasterId r:id="rId10"/>
  </p:notesMasterIdLst>
  <p:handoutMasterIdLst>
    <p:handoutMasterId r:id="rId16"/>
  </p:handoutMasterIdLst>
  <p:sldIdLst>
    <p:sldId id="263" r:id="rId9"/>
    <p:sldId id="508" r:id="rId11"/>
    <p:sldId id="565" r:id="rId12"/>
    <p:sldId id="566" r:id="rId13"/>
    <p:sldId id="522" r:id="rId14"/>
    <p:sldId id="551" r:id="rId15"/>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艳" initials="李艳"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5F5F5F"/>
    <a:srgbClr val="99CC00"/>
    <a:srgbClr val="FFCC00"/>
    <a:srgbClr val="FF9933"/>
    <a:srgbClr val="FF9900"/>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3321" autoAdjust="0"/>
  </p:normalViewPr>
  <p:slideViewPr>
    <p:cSldViewPr>
      <p:cViewPr>
        <p:scale>
          <a:sx n="75" d="100"/>
          <a:sy n="75" d="100"/>
        </p:scale>
        <p:origin x="-378" y="216"/>
      </p:cViewPr>
      <p:guideLst>
        <p:guide orient="horz" pos="2232"/>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54" d="100"/>
          <a:sy n="54" d="100"/>
        </p:scale>
        <p:origin x="-2586" y="-90"/>
      </p:cViewPr>
      <p:guideLst>
        <p:guide orient="horz" pos="2976"/>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8D0B2C-AF51-475D-B4EA-810CE26E220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65E712-CC0C-4AAC-A403-C7C17EC0720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2A083F3A-B72C-4BF9-A15C-825612F779BC}"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anose="02010600030101010101" pitchFamily="2" charset="-122"/>
              </a:defRPr>
            </a:lvl1pPr>
          </a:lstStyle>
          <a:p>
            <a:pPr>
              <a:defRPr/>
            </a:pPr>
            <a:fld id="{2F0BCB88-E7B3-4A4A-8B7F-5AFAD617D17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91478" y="2564904"/>
            <a:ext cx="10273141"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
        <p:nvSpPr>
          <p:cNvPr id="3" name="副标题 2"/>
          <p:cNvSpPr>
            <a:spLocks noGrp="1"/>
          </p:cNvSpPr>
          <p:nvPr>
            <p:ph type="subTitle" idx="1"/>
          </p:nvPr>
        </p:nvSpPr>
        <p:spPr>
          <a:xfrm>
            <a:off x="2447594" y="3356992"/>
            <a:ext cx="9267327"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zh-CN" altLang="en-US" dirty="0"/>
          </a:p>
        </p:txBody>
      </p:sp>
      <p:sp>
        <p:nvSpPr>
          <p:cNvPr id="8" name="内容占位符 7"/>
          <p:cNvSpPr>
            <a:spLocks noGrp="1"/>
          </p:cNvSpPr>
          <p:nvPr>
            <p:ph sz="quarter" idx="10"/>
          </p:nvPr>
        </p:nvSpPr>
        <p:spPr>
          <a:xfrm>
            <a:off x="9072331" y="5876925"/>
            <a:ext cx="2688167" cy="647700"/>
          </a:xfrm>
          <a:prstGeom prst="rect">
            <a:avLst/>
          </a:prstGeom>
        </p:spPr>
        <p:txBody>
          <a:bodyPr anchor="ctr"/>
          <a:lstStyle>
            <a:lvl1pPr algn="r">
              <a:buNone/>
              <a:defRPr sz="2000">
                <a:solidFill>
                  <a:srgbClr val="99CC00"/>
                </a:solidFill>
                <a:latin typeface="方正黑体简体"/>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0" hasCustomPrompt="1"/>
          </p:nvPr>
        </p:nvSpPr>
        <p:spPr>
          <a:xfrm>
            <a:off x="1583499" y="1484785"/>
            <a:ext cx="2607488"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01</a:t>
            </a:r>
            <a:endParaRPr lang="zh-CN" altLang="en-US" dirty="0"/>
          </a:p>
        </p:txBody>
      </p:sp>
      <p:sp>
        <p:nvSpPr>
          <p:cNvPr id="9" name="内容占位符 7"/>
          <p:cNvSpPr>
            <a:spLocks noGrp="1"/>
          </p:cNvSpPr>
          <p:nvPr>
            <p:ph sz="quarter" idx="11" hasCustomPrompt="1"/>
          </p:nvPr>
        </p:nvSpPr>
        <p:spPr>
          <a:xfrm>
            <a:off x="6288021" y="148478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03</a:t>
            </a:r>
            <a:endParaRPr lang="zh-CN" altLang="en-US" dirty="0"/>
          </a:p>
        </p:txBody>
      </p:sp>
      <p:sp>
        <p:nvSpPr>
          <p:cNvPr id="10" name="内容占位符 7"/>
          <p:cNvSpPr>
            <a:spLocks noGrp="1"/>
          </p:cNvSpPr>
          <p:nvPr>
            <p:ph sz="quarter" idx="12" hasCustomPrompt="1"/>
          </p:nvPr>
        </p:nvSpPr>
        <p:spPr>
          <a:xfrm>
            <a:off x="6288021" y="400506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04</a:t>
            </a:r>
            <a:endParaRPr lang="zh-CN" altLang="en-US" dirty="0"/>
          </a:p>
        </p:txBody>
      </p:sp>
      <p:sp>
        <p:nvSpPr>
          <p:cNvPr id="11" name="内容占位符 7"/>
          <p:cNvSpPr>
            <a:spLocks noGrp="1"/>
          </p:cNvSpPr>
          <p:nvPr>
            <p:ph sz="quarter" idx="13" hasCustomPrompt="1"/>
          </p:nvPr>
        </p:nvSpPr>
        <p:spPr>
          <a:xfrm>
            <a:off x="1583499" y="4005065"/>
            <a:ext cx="1440160" cy="764904"/>
          </a:xfrm>
        </p:spPr>
        <p:txBody>
          <a:bodyPr>
            <a:normAutofit/>
          </a:bodyPr>
          <a:lstStyle>
            <a:lvl1pPr marL="342900" marR="0" indent="-342900" algn="l" defTabSz="914400" rtl="0" eaLnBrk="1" latinLnBrk="0" hangingPunct="1">
              <a:spcBef>
                <a:spcPct val="20000"/>
              </a:spcBef>
              <a:spcAft>
                <a:spcPts val="0"/>
              </a:spcAft>
              <a:buClrTx/>
              <a:buSzTx/>
              <a:buFont typeface="Arial" panose="020B0604020202020204" pitchFamily="34" charset="0"/>
              <a:buNone/>
              <a:defRPr sz="4800">
                <a:solidFill>
                  <a:srgbClr val="99CC00"/>
                </a:solidFill>
                <a:latin typeface="Arial" panose="020B0604020202020204" pitchFamily="34" charset="0"/>
                <a:cs typeface="Arial" panose="020B0604020202020204" pitchFamily="34" charset="0"/>
              </a:defRPr>
            </a:lvl1pPr>
          </a:lstStyle>
          <a:p>
            <a:pPr marL="342900" marR="0" lvl="0" indent="-342900" algn="l" defTabSz="914400" rtl="0" eaLnBrk="1" latinLnBrk="0" hangingPunct="1">
              <a:spcBef>
                <a:spcPct val="20000"/>
              </a:spcBef>
              <a:spcAft>
                <a:spcPts val="0"/>
              </a:spcAft>
              <a:buClrTx/>
              <a:buSzTx/>
              <a:buFont typeface="Arial" panose="020B0604020202020204" pitchFamily="34" charset="0"/>
              <a:buNone/>
              <a:defRPr/>
            </a:pPr>
            <a:r>
              <a:rPr lang="en-US" altLang="zh-CN" dirty="0" smtClean="0"/>
              <a:t>02</a:t>
            </a:r>
            <a:endParaRPr lang="zh-CN" altLang="en-US" dirty="0" smtClean="0"/>
          </a:p>
          <a:p>
            <a:pPr lvl="0"/>
            <a:endParaRPr lang="zh-CN" altLang="en-US" dirty="0"/>
          </a:p>
        </p:txBody>
      </p:sp>
      <p:sp>
        <p:nvSpPr>
          <p:cNvPr id="12" name="内容占位符 7"/>
          <p:cNvSpPr>
            <a:spLocks noGrp="1"/>
          </p:cNvSpPr>
          <p:nvPr>
            <p:ph sz="quarter" idx="14"/>
          </p:nvPr>
        </p:nvSpPr>
        <p:spPr>
          <a:xfrm>
            <a:off x="1679509"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3" name="内容占位符 7"/>
          <p:cNvSpPr>
            <a:spLocks noGrp="1"/>
          </p:cNvSpPr>
          <p:nvPr>
            <p:ph sz="quarter" idx="15"/>
          </p:nvPr>
        </p:nvSpPr>
        <p:spPr>
          <a:xfrm>
            <a:off x="6384032"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4" name="内容占位符 7"/>
          <p:cNvSpPr>
            <a:spLocks noGrp="1"/>
          </p:cNvSpPr>
          <p:nvPr>
            <p:ph sz="quarter" idx="16"/>
          </p:nvPr>
        </p:nvSpPr>
        <p:spPr>
          <a:xfrm>
            <a:off x="6384032"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5" name="内容占位符 7"/>
          <p:cNvSpPr>
            <a:spLocks noGrp="1"/>
          </p:cNvSpPr>
          <p:nvPr>
            <p:ph sz="quarter" idx="17"/>
          </p:nvPr>
        </p:nvSpPr>
        <p:spPr>
          <a:xfrm>
            <a:off x="1679509"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91478" y="2564904"/>
            <a:ext cx="10273141"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
        <p:nvSpPr>
          <p:cNvPr id="3" name="副标题 2"/>
          <p:cNvSpPr>
            <a:spLocks noGrp="1"/>
          </p:cNvSpPr>
          <p:nvPr>
            <p:ph type="subTitle" idx="1"/>
          </p:nvPr>
        </p:nvSpPr>
        <p:spPr>
          <a:xfrm>
            <a:off x="2447594" y="3356992"/>
            <a:ext cx="9267327"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zh-CN" altLang="en-US" dirty="0"/>
          </a:p>
        </p:txBody>
      </p:sp>
      <p:sp>
        <p:nvSpPr>
          <p:cNvPr id="8" name="内容占位符 7"/>
          <p:cNvSpPr>
            <a:spLocks noGrp="1"/>
          </p:cNvSpPr>
          <p:nvPr>
            <p:ph sz="quarter" idx="10"/>
          </p:nvPr>
        </p:nvSpPr>
        <p:spPr>
          <a:xfrm>
            <a:off x="9072331" y="5876925"/>
            <a:ext cx="2688167" cy="647700"/>
          </a:xfrm>
          <a:prstGeom prst="rect">
            <a:avLst/>
          </a:prstGeom>
        </p:spPr>
        <p:txBody>
          <a:bodyPr anchor="ctr"/>
          <a:lstStyle>
            <a:lvl1pPr algn="r">
              <a:buNone/>
              <a:defRPr sz="2000">
                <a:solidFill>
                  <a:srgbClr val="99CC00"/>
                </a:solidFill>
                <a:latin typeface="方正黑体简体"/>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cxnSp>
        <p:nvCxnSpPr>
          <p:cNvPr id="8" name="直接连接符 7"/>
          <p:cNvCxnSpPr/>
          <p:nvPr userDrawn="1"/>
        </p:nvCxnSpPr>
        <p:spPr>
          <a:xfrm>
            <a:off x="431371" y="332656"/>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335361" y="692696"/>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859"/>
          </a:xfrm>
        </p:spPr>
        <p:txBody>
          <a:bodyPr>
            <a:normAutofit/>
          </a:bodyPr>
          <a:lstStyle>
            <a:lvl1pPr>
              <a:defRPr sz="3600">
                <a:solidFill>
                  <a:schemeClr val="tx2">
                    <a:lumMod val="50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cxnSp>
        <p:nvCxnSpPr>
          <p:cNvPr id="6" name="直接连接符 5"/>
          <p:cNvCxnSpPr/>
          <p:nvPr userDrawn="1"/>
        </p:nvCxnSpPr>
        <p:spPr>
          <a:xfrm>
            <a:off x="783398" y="692944"/>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687388" y="1052984"/>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260648"/>
            <a:ext cx="11452853" cy="490066"/>
          </a:xfrm>
          <a:prstGeom prst="rect">
            <a:avLst/>
          </a:prstGeom>
        </p:spPr>
        <p:txBody>
          <a:bodyPr/>
          <a:lstStyle>
            <a:lvl1pPr algn="l">
              <a:defRPr sz="2800" b="1">
                <a:solidFill>
                  <a:srgbClr val="000066"/>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8955" y="908720"/>
            <a:ext cx="11425269"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687859"/>
          </a:xfrm>
        </p:spPr>
        <p:txBody>
          <a:bodyPr>
            <a:normAutofit/>
          </a:bodyPr>
          <a:lstStyle>
            <a:lvl1pPr>
              <a:defRPr sz="3600" b="1">
                <a:solidFill>
                  <a:schemeClr val="tx2">
                    <a:lumMod val="50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cxnSp>
        <p:nvCxnSpPr>
          <p:cNvPr id="6" name="直接连接符 5"/>
          <p:cNvCxnSpPr/>
          <p:nvPr userDrawn="1"/>
        </p:nvCxnSpPr>
        <p:spPr>
          <a:xfrm>
            <a:off x="783398" y="692944"/>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687388" y="1052984"/>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内容占位符 7"/>
          <p:cNvSpPr>
            <a:spLocks noGrp="1"/>
          </p:cNvSpPr>
          <p:nvPr>
            <p:ph sz="quarter" idx="10" hasCustomPrompt="1"/>
          </p:nvPr>
        </p:nvSpPr>
        <p:spPr>
          <a:xfrm>
            <a:off x="1583499" y="1484785"/>
            <a:ext cx="2607488"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01</a:t>
            </a:r>
            <a:endParaRPr lang="zh-CN" altLang="en-US" dirty="0"/>
          </a:p>
        </p:txBody>
      </p:sp>
      <p:sp>
        <p:nvSpPr>
          <p:cNvPr id="9" name="内容占位符 7"/>
          <p:cNvSpPr>
            <a:spLocks noGrp="1"/>
          </p:cNvSpPr>
          <p:nvPr>
            <p:ph sz="quarter" idx="11" hasCustomPrompt="1"/>
          </p:nvPr>
        </p:nvSpPr>
        <p:spPr>
          <a:xfrm>
            <a:off x="6288021" y="148478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03</a:t>
            </a:r>
            <a:endParaRPr lang="zh-CN" altLang="en-US" dirty="0"/>
          </a:p>
        </p:txBody>
      </p:sp>
      <p:sp>
        <p:nvSpPr>
          <p:cNvPr id="10" name="内容占位符 7"/>
          <p:cNvSpPr>
            <a:spLocks noGrp="1"/>
          </p:cNvSpPr>
          <p:nvPr>
            <p:ph sz="quarter" idx="12" hasCustomPrompt="1"/>
          </p:nvPr>
        </p:nvSpPr>
        <p:spPr>
          <a:xfrm>
            <a:off x="6288021" y="400506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04</a:t>
            </a:r>
            <a:endParaRPr lang="zh-CN" altLang="en-US" dirty="0"/>
          </a:p>
        </p:txBody>
      </p:sp>
      <p:sp>
        <p:nvSpPr>
          <p:cNvPr id="11" name="内容占位符 7"/>
          <p:cNvSpPr>
            <a:spLocks noGrp="1"/>
          </p:cNvSpPr>
          <p:nvPr>
            <p:ph sz="quarter" idx="13" hasCustomPrompt="1"/>
          </p:nvPr>
        </p:nvSpPr>
        <p:spPr>
          <a:xfrm>
            <a:off x="1583499" y="4005065"/>
            <a:ext cx="1440160" cy="764904"/>
          </a:xfrm>
        </p:spPr>
        <p:txBody>
          <a:bodyPr>
            <a:normAutofit/>
          </a:bodyPr>
          <a:lstStyle>
            <a:lvl1pPr marL="342900" marR="0" indent="-342900" algn="l" defTabSz="914400" rtl="0" eaLnBrk="1" latinLnBrk="0" hangingPunct="1">
              <a:spcBef>
                <a:spcPct val="20000"/>
              </a:spcBef>
              <a:spcAft>
                <a:spcPts val="0"/>
              </a:spcAft>
              <a:buClrTx/>
              <a:buSzTx/>
              <a:buFont typeface="Arial" panose="020B0604020202020204" pitchFamily="34" charset="0"/>
              <a:buNone/>
              <a:defRPr sz="4800">
                <a:solidFill>
                  <a:srgbClr val="99CC00"/>
                </a:solidFill>
                <a:latin typeface="Arial" panose="020B0604020202020204" pitchFamily="34" charset="0"/>
                <a:cs typeface="Arial" panose="020B0604020202020204" pitchFamily="34" charset="0"/>
              </a:defRPr>
            </a:lvl1pPr>
          </a:lstStyle>
          <a:p>
            <a:pPr marL="342900" marR="0" lvl="0" indent="-342900" algn="l" defTabSz="914400" rtl="0" eaLnBrk="1" latinLnBrk="0" hangingPunct="1">
              <a:spcBef>
                <a:spcPct val="20000"/>
              </a:spcBef>
              <a:spcAft>
                <a:spcPts val="0"/>
              </a:spcAft>
              <a:buClrTx/>
              <a:buSzTx/>
              <a:buFont typeface="Arial" panose="020B0604020202020204" pitchFamily="34" charset="0"/>
              <a:buNone/>
              <a:defRPr/>
            </a:pPr>
            <a:r>
              <a:rPr lang="en-US" altLang="zh-CN" dirty="0" smtClean="0"/>
              <a:t>02</a:t>
            </a:r>
            <a:endParaRPr lang="zh-CN" altLang="en-US" dirty="0" smtClean="0"/>
          </a:p>
          <a:p>
            <a:pPr lvl="0"/>
            <a:endParaRPr lang="zh-CN" altLang="en-US" dirty="0"/>
          </a:p>
        </p:txBody>
      </p:sp>
      <p:sp>
        <p:nvSpPr>
          <p:cNvPr id="12" name="内容占位符 7"/>
          <p:cNvSpPr>
            <a:spLocks noGrp="1"/>
          </p:cNvSpPr>
          <p:nvPr>
            <p:ph sz="quarter" idx="14"/>
          </p:nvPr>
        </p:nvSpPr>
        <p:spPr>
          <a:xfrm>
            <a:off x="1679509"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3" name="内容占位符 7"/>
          <p:cNvSpPr>
            <a:spLocks noGrp="1"/>
          </p:cNvSpPr>
          <p:nvPr>
            <p:ph sz="quarter" idx="15"/>
          </p:nvPr>
        </p:nvSpPr>
        <p:spPr>
          <a:xfrm>
            <a:off x="6384032"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4" name="内容占位符 7"/>
          <p:cNvSpPr>
            <a:spLocks noGrp="1"/>
          </p:cNvSpPr>
          <p:nvPr>
            <p:ph sz="quarter" idx="16"/>
          </p:nvPr>
        </p:nvSpPr>
        <p:spPr>
          <a:xfrm>
            <a:off x="6384032"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5" name="内容占位符 7"/>
          <p:cNvSpPr>
            <a:spLocks noGrp="1"/>
          </p:cNvSpPr>
          <p:nvPr>
            <p:ph sz="quarter" idx="17"/>
          </p:nvPr>
        </p:nvSpPr>
        <p:spPr>
          <a:xfrm>
            <a:off x="1679509"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188640"/>
            <a:ext cx="10972800" cy="490066"/>
          </a:xfrm>
          <a:prstGeom prst="rect">
            <a:avLst/>
          </a:prstGeom>
        </p:spPr>
        <p:txBody>
          <a:bodyPr/>
          <a:lstStyle>
            <a:lvl1pPr algn="l">
              <a:defRPr lang="zh-CN" altLang="en-US" sz="2800" b="1" kern="1200" smtClean="0">
                <a:solidFill>
                  <a:srgbClr val="000066"/>
                </a:solidFill>
                <a:latin typeface="微软雅黑" panose="020B0503020204020204" pitchFamily="34" charset="-122"/>
                <a:ea typeface="微软雅黑" panose="020B0503020204020204" pitchFamily="34" charset="-122"/>
                <a:cs typeface="+mj-cs"/>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196753"/>
            <a:ext cx="53848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196753"/>
            <a:ext cx="53848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cxnSp>
        <p:nvCxnSpPr>
          <p:cNvPr id="5" name="直接连接符 4"/>
          <p:cNvCxnSpPr/>
          <p:nvPr userDrawn="1"/>
        </p:nvCxnSpPr>
        <p:spPr>
          <a:xfrm>
            <a:off x="431371" y="332656"/>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335361" y="692696"/>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1371" y="202630"/>
            <a:ext cx="10972800" cy="634082"/>
          </a:xfrm>
          <a:prstGeom prst="rect">
            <a:avLst/>
          </a:prstGeom>
        </p:spPr>
        <p:txBody>
          <a:bodyPr anchor="ctr"/>
          <a:lstStyle>
            <a:lvl1pPr algn="l">
              <a:defRPr lang="zh-CN" altLang="en-US" sz="2800" b="1" kern="1200" smtClean="0">
                <a:solidFill>
                  <a:srgbClr val="000066"/>
                </a:solidFill>
                <a:latin typeface="微软雅黑" panose="020B0503020204020204" pitchFamily="34" charset="-122"/>
                <a:ea typeface="微软雅黑" panose="020B0503020204020204" pitchFamily="34" charset="-122"/>
                <a:cs typeface="+mj-cs"/>
              </a:defRPr>
            </a:lvl1pPr>
          </a:lstStyle>
          <a:p>
            <a:r>
              <a:rPr lang="zh-CN" altLang="en-US" dirty="0" smtClean="0"/>
              <a:t>单击此处编辑母版标题样式</a:t>
            </a:r>
            <a:endParaRPr lang="zh-CN" altLang="en-US" dirty="0"/>
          </a:p>
        </p:txBody>
      </p:sp>
      <p:cxnSp>
        <p:nvCxnSpPr>
          <p:cNvPr id="3" name="直接连接符 2"/>
          <p:cNvCxnSpPr/>
          <p:nvPr userDrawn="1"/>
        </p:nvCxnSpPr>
        <p:spPr>
          <a:xfrm>
            <a:off x="431371" y="476672"/>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H="1">
            <a:off x="335361" y="836712"/>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2" name="直接连接符 1"/>
          <p:cNvCxnSpPr/>
          <p:nvPr userDrawn="1"/>
        </p:nvCxnSpPr>
        <p:spPr>
          <a:xfrm>
            <a:off x="495367" y="332656"/>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399357" y="692696"/>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583499" y="148478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9" name="内容占位符 7"/>
          <p:cNvSpPr>
            <a:spLocks noGrp="1"/>
          </p:cNvSpPr>
          <p:nvPr>
            <p:ph sz="quarter" idx="11"/>
          </p:nvPr>
        </p:nvSpPr>
        <p:spPr>
          <a:xfrm>
            <a:off x="6288021" y="148478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10" name="内容占位符 7"/>
          <p:cNvSpPr>
            <a:spLocks noGrp="1"/>
          </p:cNvSpPr>
          <p:nvPr>
            <p:ph sz="quarter" idx="12"/>
          </p:nvPr>
        </p:nvSpPr>
        <p:spPr>
          <a:xfrm>
            <a:off x="6288021" y="400506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11" name="内容占位符 7"/>
          <p:cNvSpPr>
            <a:spLocks noGrp="1"/>
          </p:cNvSpPr>
          <p:nvPr>
            <p:ph sz="quarter" idx="13"/>
          </p:nvPr>
        </p:nvSpPr>
        <p:spPr>
          <a:xfrm>
            <a:off x="1583499" y="400506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12" name="内容占位符 7"/>
          <p:cNvSpPr>
            <a:spLocks noGrp="1"/>
          </p:cNvSpPr>
          <p:nvPr>
            <p:ph sz="quarter" idx="14"/>
          </p:nvPr>
        </p:nvSpPr>
        <p:spPr>
          <a:xfrm>
            <a:off x="1679509" y="234888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3" name="内容占位符 7"/>
          <p:cNvSpPr>
            <a:spLocks noGrp="1"/>
          </p:cNvSpPr>
          <p:nvPr>
            <p:ph sz="quarter" idx="15"/>
          </p:nvPr>
        </p:nvSpPr>
        <p:spPr>
          <a:xfrm>
            <a:off x="6384032" y="234888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4" name="内容占位符 7"/>
          <p:cNvSpPr>
            <a:spLocks noGrp="1"/>
          </p:cNvSpPr>
          <p:nvPr>
            <p:ph sz="quarter" idx="16"/>
          </p:nvPr>
        </p:nvSpPr>
        <p:spPr>
          <a:xfrm>
            <a:off x="6384032" y="486916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5" name="内容占位符 7"/>
          <p:cNvSpPr>
            <a:spLocks noGrp="1"/>
          </p:cNvSpPr>
          <p:nvPr>
            <p:ph sz="quarter" idx="17"/>
          </p:nvPr>
        </p:nvSpPr>
        <p:spPr>
          <a:xfrm>
            <a:off x="1679509" y="486916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8.jpeg"/><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5" Type="http://schemas.openxmlformats.org/officeDocument/2006/relationships/theme" Target="../theme/theme6.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6" Type="http://schemas.openxmlformats.org/officeDocument/2006/relationships/theme" Target="../theme/theme7.xml"/><Relationship Id="rId15" Type="http://schemas.openxmlformats.org/officeDocument/2006/relationships/image" Target="../media/image6.jpeg"/><Relationship Id="rId14" Type="http://schemas.openxmlformats.org/officeDocument/2006/relationships/image" Target="../media/image5.jpeg"/><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标题 1"/>
          <p:cNvSpPr txBox="1"/>
          <p:nvPr userDrawn="1"/>
        </p:nvSpPr>
        <p:spPr>
          <a:xfrm>
            <a:off x="1391478" y="2564904"/>
            <a:ext cx="6522773" cy="675506"/>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latinLnBrk="0" hangingPunct="1">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pic>
        <p:nvPicPr>
          <p:cNvPr id="4" name="图片 3" descr="图片1.jpg"/>
          <p:cNvPicPr>
            <a:picLocks noChangeAspect="1"/>
          </p:cNvPicPr>
          <p:nvPr userDrawn="1"/>
        </p:nvPicPr>
        <p:blipFill>
          <a:blip r:embed="rId2"/>
          <a:stretch>
            <a:fillRect/>
          </a:stretch>
        </p:blipFill>
        <p:spPr>
          <a:xfrm>
            <a:off x="0" y="3032"/>
            <a:ext cx="12197395" cy="6854968"/>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19" y="29158"/>
            <a:ext cx="2496277" cy="21228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9E165-D6A9-497E-8B6F-F8B465C0476D}"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01961-4605-40D8-AD93-84053D8266FE}" type="slidenum">
              <a:rPr lang="zh-CN" altLang="en-US" smtClean="0"/>
            </a:fld>
            <a:endParaRPr lang="zh-CN" altLang="en-US"/>
          </a:p>
        </p:txBody>
      </p:sp>
      <p:pic>
        <p:nvPicPr>
          <p:cNvPr id="7" name="Picture 13" descr="金智教育ppt7-25"/>
          <p:cNvPicPr>
            <a:picLocks noChangeAspect="1" noChangeArrowheads="1"/>
          </p:cNvPicPr>
          <p:nvPr userDrawn="1"/>
        </p:nvPicPr>
        <p:blipFill>
          <a:blip r:embed="rId2" cstate="print"/>
          <a:srcRect/>
          <a:stretch>
            <a:fillRect/>
          </a:stretch>
        </p:blipFill>
        <p:spPr bwMode="auto">
          <a:xfrm>
            <a:off x="-25400" y="0"/>
            <a:ext cx="12217400" cy="6858000"/>
          </a:xfrm>
          <a:prstGeom prst="rect">
            <a:avLst/>
          </a:prstGeom>
          <a:noFill/>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539" y="2002594"/>
            <a:ext cx="2927648" cy="279455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图片 2" descr="图片2.jpg"/>
          <p:cNvPicPr>
            <a:picLocks noChangeAspect="1"/>
          </p:cNvPicPr>
          <p:nvPr userDrawn="1"/>
        </p:nvPicPr>
        <p:blipFill>
          <a:blip r:embed="rId6"/>
          <a:stretch>
            <a:fillRect/>
          </a:stretch>
        </p:blipFill>
        <p:spPr>
          <a:xfrm>
            <a:off x="0" y="3032"/>
            <a:ext cx="12192000" cy="6851936"/>
          </a:xfrm>
          <a:prstGeom prst="rect">
            <a:avLst/>
          </a:prstGeom>
        </p:spPr>
      </p:pic>
      <p:pic>
        <p:nvPicPr>
          <p:cNvPr id="5" name="图片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10907" y="20318"/>
            <a:ext cx="864096" cy="600371"/>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图片 2" descr="图片3.jpg"/>
          <p:cNvPicPr>
            <a:picLocks noChangeAspect="1"/>
          </p:cNvPicPr>
          <p:nvPr userDrawn="1"/>
        </p:nvPicPr>
        <p:blipFill>
          <a:blip r:embed="rId1"/>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2" descr="C:\Users\helen.he\Desktop\金智教育VI应用部分（部分）  JPG\ppt  内部报告封底2.jpg"/>
          <p:cNvPicPr>
            <a:picLocks noChangeAspect="1" noChangeArrowheads="1"/>
          </p:cNvPicPr>
          <p:nvPr userDrawn="1"/>
        </p:nvPicPr>
        <p:blipFill>
          <a:blip r:embed="rId2" cstate="print"/>
          <a:srcRect/>
          <a:stretch>
            <a:fillRect/>
          </a:stretch>
        </p:blipFill>
        <p:spPr bwMode="auto">
          <a:xfrm>
            <a:off x="-23283" y="-7938"/>
            <a:ext cx="12240684" cy="6873876"/>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
        <p:nvSpPr>
          <p:cNvPr id="7" name="标题 1"/>
          <p:cNvSpPr txBox="1"/>
          <p:nvPr userDrawn="1"/>
        </p:nvSpPr>
        <p:spPr>
          <a:xfrm>
            <a:off x="1391478" y="2564904"/>
            <a:ext cx="6522773" cy="675506"/>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latinLnBrk="0" hangingPunct="1">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pic>
        <p:nvPicPr>
          <p:cNvPr id="8" name="图片 7" descr="图片1.jpg"/>
          <p:cNvPicPr>
            <a:picLocks noChangeAspect="1"/>
          </p:cNvPicPr>
          <p:nvPr userDrawn="1"/>
        </p:nvPicPr>
        <p:blipFill>
          <a:blip r:embed="rId13"/>
          <a:stretch>
            <a:fillRect/>
          </a:stretch>
        </p:blipFill>
        <p:spPr>
          <a:xfrm>
            <a:off x="0" y="3032"/>
            <a:ext cx="12197395" cy="6854968"/>
          </a:xfrm>
          <a:prstGeom prst="rect">
            <a:avLst/>
          </a:prstGeom>
        </p:spPr>
      </p:pic>
      <p:pic>
        <p:nvPicPr>
          <p:cNvPr id="9" name="图片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92343" y="29158"/>
            <a:ext cx="2280253" cy="212282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pic>
        <p:nvPicPr>
          <p:cNvPr id="7" name="图片 6" descr="图片2.jpg"/>
          <p:cNvPicPr>
            <a:picLocks noChangeAspect="1"/>
          </p:cNvPicPr>
          <p:nvPr userDrawn="1"/>
        </p:nvPicPr>
        <p:blipFill>
          <a:blip r:embed="rId14"/>
          <a:stretch>
            <a:fillRect/>
          </a:stretch>
        </p:blipFill>
        <p:spPr>
          <a:xfrm>
            <a:off x="0" y="3032"/>
            <a:ext cx="12192000" cy="6851936"/>
          </a:xfrm>
          <a:prstGeom prst="rect">
            <a:avLst/>
          </a:prstGeom>
        </p:spPr>
      </p:pic>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64552" y="20318"/>
            <a:ext cx="1010451" cy="81639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2.xml"/><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ctrTitle"/>
          </p:nvPr>
        </p:nvSpPr>
        <p:spPr>
          <a:xfrm>
            <a:off x="2063552" y="3212976"/>
            <a:ext cx="8784976" cy="791845"/>
          </a:xfrm>
        </p:spPr>
        <p:txBody>
          <a:bodyPr>
            <a:normAutofit fontScale="90000"/>
          </a:bodyPr>
          <a:lstStyle/>
          <a:p>
            <a:pPr algn="ctr"/>
            <a:r>
              <a:rPr lang="zh-CN" altLang="en-US" sz="3600" dirty="0" smtClean="0"/>
              <a:t>中国政法大学</a:t>
            </a:r>
            <a:r>
              <a:rPr lang="en-US" altLang="zh-CN" sz="3600" dirty="0" smtClean="0"/>
              <a:t>-</a:t>
            </a:r>
            <a:r>
              <a:rPr lang="zh-CN" altLang="en-US" sz="3600" dirty="0" smtClean="0"/>
              <a:t>节假日离返校</a:t>
            </a:r>
            <a:r>
              <a:rPr lang="en-US" altLang="zh-CN" sz="3600" dirty="0" smtClean="0"/>
              <a:t>-</a:t>
            </a:r>
            <a:r>
              <a:rPr lang="zh-CN" altLang="en-US" sz="3600" dirty="0" smtClean="0"/>
              <a:t>学生端操作手册</a:t>
            </a:r>
            <a:endParaRPr lang="en-US" altLang="zh-CN"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如何使用微信关注企业号</a:t>
            </a:r>
            <a:endParaRPr lang="zh-CN" altLang="en-US" b="1" dirty="0"/>
          </a:p>
        </p:txBody>
      </p:sp>
      <p:pic>
        <p:nvPicPr>
          <p:cNvPr id="3" name="图片 2" descr="政法企业号"/>
          <p:cNvPicPr>
            <a:picLocks noChangeAspect="1"/>
          </p:cNvPicPr>
          <p:nvPr/>
        </p:nvPicPr>
        <p:blipFill>
          <a:blip r:embed="rId1"/>
          <a:stretch>
            <a:fillRect/>
          </a:stretch>
        </p:blipFill>
        <p:spPr>
          <a:xfrm>
            <a:off x="1378585" y="1700530"/>
            <a:ext cx="4216400" cy="4216400"/>
          </a:xfrm>
          <a:prstGeom prst="rect">
            <a:avLst/>
          </a:prstGeom>
        </p:spPr>
      </p:pic>
      <p:sp>
        <p:nvSpPr>
          <p:cNvPr id="6" name="TextBox 5"/>
          <p:cNvSpPr txBox="1"/>
          <p:nvPr/>
        </p:nvSpPr>
        <p:spPr>
          <a:xfrm>
            <a:off x="6080125" y="1700530"/>
            <a:ext cx="5505450" cy="3830955"/>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中国政法大学”微信企业号是网络安全和信息化办公室为广大师生量身制作的移动智慧校园服务平台，微信企业号仅对校内师生开放，功能服务于师生在校工作、学习、生活、信息查询等方面，包括网上办事大厅、校园新闻、通知公告、工资查询、党费缴纳、校园卡充值、课表查询、成绩查询、图书借阅查询、班车查询、空闲教室查询等功能，未来随着业务开展还将继续加入更多的应用服务，欢迎广大师生关注使用法大微信企业号。</a:t>
            </a:r>
            <a:endParaRPr lang="en-US" altLang="zh-CN"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1145540" y="1240155"/>
            <a:ext cx="4538345" cy="368300"/>
          </a:xfrm>
          <a:prstGeom prst="rect">
            <a:avLst/>
          </a:prstGeom>
          <a:noFill/>
        </p:spPr>
        <p:txBody>
          <a:bodyPr wrap="none" rtlCol="0" anchor="t">
            <a:spAutoFit/>
          </a:bodyPr>
          <a:lstStyle/>
          <a:p>
            <a:r>
              <a:rPr lang="zh-CN" altLang="en-US" b="1" dirty="0" smtClean="0">
                <a:latin typeface="微软雅黑" panose="020B0503020204020204" pitchFamily="34" charset="-122"/>
                <a:ea typeface="微软雅黑" panose="020B0503020204020204" pitchFamily="34" charset="-122"/>
                <a:sym typeface="+mn-ea"/>
              </a:rPr>
              <a:t>扫描</a:t>
            </a:r>
            <a:r>
              <a:rPr lang="en-US" altLang="zh-CN" b="1" dirty="0" smtClean="0">
                <a:latin typeface="微软雅黑" panose="020B0503020204020204" pitchFamily="34" charset="-122"/>
                <a:ea typeface="微软雅黑" panose="020B0503020204020204" pitchFamily="34" charset="-122"/>
                <a:sym typeface="+mn-ea"/>
              </a:rPr>
              <a:t>二维码</a:t>
            </a:r>
            <a:r>
              <a:rPr lang="zh-CN" altLang="en-US" b="1" dirty="0" smtClean="0">
                <a:latin typeface="微软雅黑" panose="020B0503020204020204" pitchFamily="34" charset="-122"/>
                <a:ea typeface="微软雅黑" panose="020B0503020204020204" pitchFamily="34" charset="-122"/>
                <a:sym typeface="+mn-ea"/>
              </a:rPr>
              <a:t>关注</a:t>
            </a:r>
            <a:r>
              <a:rPr lang="en-US" altLang="zh-CN" b="1" dirty="0" smtClean="0">
                <a:latin typeface="微软雅黑" panose="020B0503020204020204" pitchFamily="34" charset="-122"/>
                <a:ea typeface="微软雅黑" panose="020B0503020204020204" pitchFamily="34" charset="-122"/>
                <a:sym typeface="+mn-ea"/>
              </a:rPr>
              <a:t>中国政法大学微信企业平台</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如何使用微信关注企业号</a:t>
            </a:r>
            <a:endParaRPr lang="zh-CN" altLang="en-US" b="1" dirty="0"/>
          </a:p>
        </p:txBody>
      </p:sp>
      <p:pic>
        <p:nvPicPr>
          <p:cNvPr id="5" name="图片 4" descr="政法1"/>
          <p:cNvPicPr>
            <a:picLocks noChangeAspect="1"/>
          </p:cNvPicPr>
          <p:nvPr/>
        </p:nvPicPr>
        <p:blipFill>
          <a:blip r:embed="rId1"/>
          <a:srcRect r="198" b="29062"/>
          <a:stretch>
            <a:fillRect/>
          </a:stretch>
        </p:blipFill>
        <p:spPr>
          <a:xfrm>
            <a:off x="1463675" y="1202055"/>
            <a:ext cx="2874010" cy="4422140"/>
          </a:xfrm>
          <a:prstGeom prst="rect">
            <a:avLst/>
          </a:prstGeom>
        </p:spPr>
      </p:pic>
      <p:pic>
        <p:nvPicPr>
          <p:cNvPr id="7" name="图片 6" descr="政法2"/>
          <p:cNvPicPr>
            <a:picLocks noChangeAspect="1"/>
          </p:cNvPicPr>
          <p:nvPr/>
        </p:nvPicPr>
        <p:blipFill>
          <a:blip r:embed="rId2"/>
          <a:srcRect b="28567"/>
          <a:stretch>
            <a:fillRect/>
          </a:stretch>
        </p:blipFill>
        <p:spPr>
          <a:xfrm>
            <a:off x="4858385" y="1202055"/>
            <a:ext cx="2879725" cy="4453890"/>
          </a:xfrm>
          <a:prstGeom prst="rect">
            <a:avLst/>
          </a:prstGeom>
        </p:spPr>
      </p:pic>
      <p:sp>
        <p:nvSpPr>
          <p:cNvPr id="9" name="矩形 8"/>
          <p:cNvSpPr/>
          <p:nvPr/>
        </p:nvSpPr>
        <p:spPr>
          <a:xfrm>
            <a:off x="1487805" y="4364990"/>
            <a:ext cx="2808605" cy="575945"/>
          </a:xfrm>
          <a:prstGeom prst="rect">
            <a:avLst/>
          </a:prstGeom>
          <a:noFill/>
          <a:ln w="57150">
            <a:solidFill>
              <a:srgbClr val="FF0000"/>
            </a:solidFill>
            <a:prstDash val="solid"/>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矩形 9"/>
          <p:cNvSpPr/>
          <p:nvPr/>
        </p:nvSpPr>
        <p:spPr>
          <a:xfrm>
            <a:off x="4893945" y="1778000"/>
            <a:ext cx="2808605" cy="575945"/>
          </a:xfrm>
          <a:prstGeom prst="rect">
            <a:avLst/>
          </a:prstGeom>
          <a:noFill/>
          <a:ln w="57150">
            <a:solidFill>
              <a:srgbClr val="FF0000"/>
            </a:solidFill>
            <a:prstDash val="solid"/>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p:nvPr/>
        </p:nvGrpSpPr>
        <p:grpSpPr>
          <a:xfrm>
            <a:off x="8224520" y="1130300"/>
            <a:ext cx="2879090" cy="4458970"/>
            <a:chOff x="12952" y="1780"/>
            <a:chExt cx="4534" cy="7022"/>
          </a:xfrm>
        </p:grpSpPr>
        <p:pic>
          <p:nvPicPr>
            <p:cNvPr id="11" name="图片 10" descr="政法3"/>
            <p:cNvPicPr>
              <a:picLocks noChangeAspect="1"/>
            </p:cNvPicPr>
            <p:nvPr/>
          </p:nvPicPr>
          <p:blipFill>
            <a:blip r:embed="rId3"/>
            <a:srcRect r="3903" b="48121"/>
            <a:stretch>
              <a:fillRect/>
            </a:stretch>
          </p:blipFill>
          <p:spPr>
            <a:xfrm>
              <a:off x="12952" y="1780"/>
              <a:ext cx="4535" cy="5301"/>
            </a:xfrm>
            <a:prstGeom prst="rect">
              <a:avLst/>
            </a:prstGeom>
          </p:spPr>
        </p:pic>
        <p:pic>
          <p:nvPicPr>
            <p:cNvPr id="12" name="图片 11" descr="政法3"/>
            <p:cNvPicPr>
              <a:picLocks noChangeAspect="1"/>
            </p:cNvPicPr>
            <p:nvPr/>
          </p:nvPicPr>
          <p:blipFill>
            <a:blip r:embed="rId3"/>
            <a:srcRect t="78364" r="1389" b="1997"/>
            <a:stretch>
              <a:fillRect/>
            </a:stretch>
          </p:blipFill>
          <p:spPr>
            <a:xfrm>
              <a:off x="12952" y="6874"/>
              <a:ext cx="4472" cy="1928"/>
            </a:xfrm>
            <a:prstGeom prst="rect">
              <a:avLst/>
            </a:prstGeom>
          </p:spPr>
        </p:pic>
      </p:grpSp>
      <p:sp>
        <p:nvSpPr>
          <p:cNvPr id="14" name="矩形 13"/>
          <p:cNvSpPr/>
          <p:nvPr/>
        </p:nvSpPr>
        <p:spPr>
          <a:xfrm>
            <a:off x="8470265" y="5144770"/>
            <a:ext cx="1391920" cy="372110"/>
          </a:xfrm>
          <a:prstGeom prst="rect">
            <a:avLst/>
          </a:prstGeom>
          <a:noFill/>
          <a:ln w="57150">
            <a:solidFill>
              <a:srgbClr val="FF0000"/>
            </a:solidFill>
            <a:prstDash val="solid"/>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TextBox 5"/>
          <p:cNvSpPr txBox="1"/>
          <p:nvPr/>
        </p:nvSpPr>
        <p:spPr>
          <a:xfrm>
            <a:off x="8643620" y="4364990"/>
            <a:ext cx="2460625" cy="506730"/>
          </a:xfrm>
          <a:prstGeom prst="rect">
            <a:avLst/>
          </a:prstGeom>
          <a:noFill/>
        </p:spPr>
        <p:txBody>
          <a:bodyPr wrap="square" rtlCol="0">
            <a:spAutoFit/>
          </a:bodyPr>
          <a:lstStyle/>
          <a:p>
            <a:pPr>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点击下方</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身份认证</a:t>
            </a:r>
            <a:r>
              <a:rPr lang="en-US" altLang="zh-CN"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如何使用微信关注企业号</a:t>
            </a:r>
            <a:endParaRPr lang="zh-CN" altLang="en-US" b="1" dirty="0"/>
          </a:p>
        </p:txBody>
      </p:sp>
      <p:pic>
        <p:nvPicPr>
          <p:cNvPr id="3" name="图片 2" descr="政法4"/>
          <p:cNvPicPr>
            <a:picLocks noChangeAspect="1"/>
          </p:cNvPicPr>
          <p:nvPr/>
        </p:nvPicPr>
        <p:blipFill>
          <a:blip r:embed="rId1"/>
          <a:srcRect r="-684" b="29724"/>
          <a:stretch>
            <a:fillRect/>
          </a:stretch>
        </p:blipFill>
        <p:spPr>
          <a:xfrm>
            <a:off x="1399540" y="1238250"/>
            <a:ext cx="2899410" cy="4380865"/>
          </a:xfrm>
          <a:prstGeom prst="rect">
            <a:avLst/>
          </a:prstGeom>
        </p:spPr>
      </p:pic>
      <p:sp>
        <p:nvSpPr>
          <p:cNvPr id="4" name="矩形 3"/>
          <p:cNvSpPr/>
          <p:nvPr/>
        </p:nvSpPr>
        <p:spPr>
          <a:xfrm>
            <a:off x="6199195" y="1643683"/>
            <a:ext cx="4643470" cy="2585323"/>
          </a:xfrm>
          <a:prstGeom prst="rect">
            <a:avLst/>
          </a:prstGeom>
        </p:spPr>
        <p:txBody>
          <a:bodyPr wrap="squar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智慧法大本科生用户名密码为</a:t>
            </a:r>
            <a:r>
              <a:rPr lang="en-US" altLang="zh-CN" b="1" dirty="0" err="1" smtClean="0">
                <a:latin typeface="微软雅黑" panose="020B0503020204020204" pitchFamily="34" charset="-122"/>
                <a:ea typeface="微软雅黑" panose="020B0503020204020204" pitchFamily="34" charset="-122"/>
              </a:rPr>
              <a:t>urp</a:t>
            </a:r>
            <a:r>
              <a:rPr lang="zh-CN" altLang="en-US" b="1" dirty="0" smtClean="0">
                <a:latin typeface="微软雅黑" panose="020B0503020204020204" pitchFamily="34" charset="-122"/>
                <a:ea typeface="微软雅黑" panose="020B0503020204020204" pitchFamily="34" charset="-122"/>
              </a:rPr>
              <a:t>用户名密码，研究生用户名为学号，密码为</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身份证后</a:t>
            </a:r>
            <a:r>
              <a:rPr lang="en-US" altLang="zh-CN" b="1" dirty="0" smtClean="0">
                <a:latin typeface="微软雅黑" panose="020B0503020204020204" pitchFamily="34" charset="-122"/>
                <a:ea typeface="微软雅黑" panose="020B0503020204020204" pitchFamily="34" charset="-122"/>
              </a:rPr>
              <a:t>6</a:t>
            </a:r>
            <a:r>
              <a:rPr lang="zh-CN" altLang="en-US" b="1" dirty="0" smtClean="0">
                <a:latin typeface="微软雅黑" panose="020B0503020204020204" pitchFamily="34" charset="-122"/>
                <a:ea typeface="微软雅黑" panose="020B0503020204020204" pitchFamily="34" charset="-122"/>
              </a:rPr>
              <a:t>位</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或者</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学号</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。如无法登陆，可通过邮箱找回密码或者带证件到网络部重置，昌平校区为格物楼</a:t>
            </a:r>
            <a:r>
              <a:rPr lang="en-US" altLang="zh-CN" b="1" dirty="0" smtClean="0">
                <a:latin typeface="微软雅黑" panose="020B0503020204020204" pitchFamily="34" charset="-122"/>
                <a:ea typeface="微软雅黑" panose="020B0503020204020204" pitchFamily="34" charset="-122"/>
              </a:rPr>
              <a:t>310</a:t>
            </a:r>
            <a:r>
              <a:rPr lang="zh-CN" altLang="en-US" b="1" dirty="0" smtClean="0">
                <a:latin typeface="微软雅黑" panose="020B0503020204020204" pitchFamily="34" charset="-122"/>
                <a:ea typeface="微软雅黑" panose="020B0503020204020204" pitchFamily="34" charset="-122"/>
              </a:rPr>
              <a:t>，学院路校区为新一号公寓</a:t>
            </a:r>
            <a:r>
              <a:rPr lang="en-US" altLang="zh-CN" b="1" dirty="0" smtClean="0">
                <a:latin typeface="微软雅黑" panose="020B0503020204020204" pitchFamily="34" charset="-122"/>
                <a:ea typeface="微软雅黑" panose="020B0503020204020204" pitchFamily="34" charset="-122"/>
              </a:rPr>
              <a:t>107</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63752" y="1124744"/>
            <a:ext cx="2762680" cy="510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89" y="1124745"/>
            <a:ext cx="2727015" cy="510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t>如何进</a:t>
            </a:r>
            <a:r>
              <a:rPr lang="zh-CN" altLang="en-US" dirty="0" smtClean="0"/>
              <a:t>入微信端节</a:t>
            </a:r>
            <a:r>
              <a:rPr lang="zh-CN" altLang="en-US" dirty="0"/>
              <a:t>假日离返校应用</a:t>
            </a:r>
            <a:endParaRPr lang="zh-CN" altLang="en-US" b="1" dirty="0"/>
          </a:p>
        </p:txBody>
      </p:sp>
      <p:sp>
        <p:nvSpPr>
          <p:cNvPr id="6" name="TextBox 5"/>
          <p:cNvSpPr txBox="1"/>
          <p:nvPr/>
        </p:nvSpPr>
        <p:spPr>
          <a:xfrm>
            <a:off x="7881950" y="1285860"/>
            <a:ext cx="3881422" cy="3831818"/>
          </a:xfrm>
          <a:prstGeom prst="rect">
            <a:avLst/>
          </a:prstGeom>
          <a:noFill/>
        </p:spPr>
        <p:txBody>
          <a:bodyPr wrap="square" rtlCol="0">
            <a:spAutoFit/>
          </a:bodyPr>
          <a:lstStyle/>
          <a:p>
            <a:pPr marL="342900" indent="-342900">
              <a:lnSpc>
                <a:spcPct val="150000"/>
              </a:lnSpc>
              <a:buAutoNum type="arabicParenBoth"/>
            </a:pPr>
            <a:r>
              <a:rPr lang="zh-CN" altLang="en-US" b="1" dirty="0" smtClean="0">
                <a:latin typeface="微软雅黑" panose="020B0503020204020204" pitchFamily="34" charset="-122"/>
                <a:ea typeface="微软雅黑" panose="020B0503020204020204" pitchFamily="34" charset="-122"/>
              </a:rPr>
              <a:t>进入</a:t>
            </a:r>
            <a:r>
              <a:rPr lang="zh-CN" altLang="en-US" b="1" dirty="0">
                <a:latin typeface="微软雅黑" panose="020B0503020204020204" pitchFamily="34" charset="-122"/>
                <a:ea typeface="微软雅黑" panose="020B0503020204020204" pitchFamily="34" charset="-122"/>
              </a:rPr>
              <a:t>微</a:t>
            </a:r>
            <a:r>
              <a:rPr lang="zh-CN" altLang="en-US" b="1" dirty="0" smtClean="0">
                <a:latin typeface="微软雅黑" panose="020B0503020204020204" pitchFamily="34" charset="-122"/>
                <a:ea typeface="微软雅黑" panose="020B0503020204020204" pitchFamily="34" charset="-122"/>
              </a:rPr>
              <a:t>信企业号后，选择</a:t>
            </a: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位置“学工系统”，点击进入学工系统。</a:t>
            </a:r>
            <a:endParaRPr lang="en-US" altLang="zh-CN" b="1" dirty="0" smtClean="0">
              <a:latin typeface="微软雅黑" panose="020B0503020204020204" pitchFamily="34" charset="-122"/>
              <a:ea typeface="微软雅黑" panose="020B0503020204020204" pitchFamily="34" charset="-122"/>
            </a:endParaRPr>
          </a:p>
          <a:p>
            <a:pPr marL="342900" indent="-342900">
              <a:lnSpc>
                <a:spcPct val="150000"/>
              </a:lnSpc>
              <a:buAutoNum type="arabicParenBoth"/>
            </a:pPr>
            <a:endParaRPr lang="en-US" altLang="zh-CN" b="1" dirty="0">
              <a:latin typeface="微软雅黑" panose="020B0503020204020204" pitchFamily="34" charset="-122"/>
              <a:ea typeface="微软雅黑" panose="020B0503020204020204" pitchFamily="34" charset="-122"/>
            </a:endParaRPr>
          </a:p>
          <a:p>
            <a:pPr marL="342900" indent="-342900">
              <a:lnSpc>
                <a:spcPct val="150000"/>
              </a:lnSpc>
              <a:buAutoNum type="arabicParenBoth"/>
            </a:pPr>
            <a:r>
              <a:rPr lang="zh-CN" altLang="en-US" b="1" dirty="0" smtClean="0">
                <a:latin typeface="微软雅黑" panose="020B0503020204020204" pitchFamily="34" charset="-122"/>
                <a:ea typeface="微软雅黑" panose="020B0503020204020204" pitchFamily="34" charset="-122"/>
              </a:rPr>
              <a:t>进入学工系统后，点击右下角</a:t>
            </a: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处“离校统计”进入节假日离返校统计模块。</a:t>
            </a:r>
            <a:endParaRPr lang="en-US" altLang="zh-CN" b="1" dirty="0" smtClean="0">
              <a:latin typeface="微软雅黑" panose="020B0503020204020204" pitchFamily="34" charset="-122"/>
              <a:ea typeface="微软雅黑" panose="020B0503020204020204" pitchFamily="34" charset="-122"/>
            </a:endParaRPr>
          </a:p>
          <a:p>
            <a:pPr marL="342900" indent="-342900">
              <a:lnSpc>
                <a:spcPct val="150000"/>
              </a:lnSpc>
              <a:buAutoNum type="arabicParenBoth"/>
            </a:pPr>
            <a:endParaRPr lang="en-US" altLang="zh-CN" b="1" dirty="0">
              <a:latin typeface="微软雅黑" panose="020B0503020204020204" pitchFamily="34" charset="-122"/>
              <a:ea typeface="微软雅黑" panose="020B0503020204020204" pitchFamily="34" charset="-122"/>
            </a:endParaRPr>
          </a:p>
          <a:p>
            <a:pPr marL="342900" indent="-342900">
              <a:lnSpc>
                <a:spcPct val="150000"/>
              </a:lnSpc>
              <a:buAutoNum type="arabicParenBoth"/>
            </a:pPr>
            <a:endParaRPr lang="en-US" altLang="zh-CN"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733103" y="4293096"/>
            <a:ext cx="1500198" cy="571504"/>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2233301" y="4293096"/>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11" name="矩形 10"/>
          <p:cNvSpPr/>
          <p:nvPr/>
        </p:nvSpPr>
        <p:spPr>
          <a:xfrm>
            <a:off x="5663951" y="5660108"/>
            <a:ext cx="1098491" cy="42862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6762443" y="551723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solidFill>
                <a:schemeClr val="l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838200" y="365125"/>
            <a:ext cx="6757998" cy="6877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mj-cs"/>
              </a:rPr>
              <a:t>如何填写离返校信息</a:t>
            </a:r>
            <a:endParaRPr kumimoji="0" lang="zh-CN" altLang="en-US" sz="3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9" name="TextBox 8"/>
          <p:cNvSpPr txBox="1"/>
          <p:nvPr/>
        </p:nvSpPr>
        <p:spPr>
          <a:xfrm>
            <a:off x="7667637" y="1500174"/>
            <a:ext cx="4524364" cy="2585323"/>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进入学生请假应用中，填写</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预计离京日期</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预计返京日期</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紧急联系人</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紧急联系人电话</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等信息后，点击提交。</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提示提交成功，即完成了节假日离返校线上登记。</a:t>
            </a:r>
            <a:endParaRPr lang="en-US" altLang="zh-CN" b="1" dirty="0" smtClean="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47728" y="1052830"/>
            <a:ext cx="28956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5" y="1052829"/>
            <a:ext cx="2811518"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solidFill>
            <a:srgbClr val="0070C0"/>
          </a:solidFill>
          <a:prstDash val="dash"/>
        </a:ln>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内部报告模板2-1 - 副本</Template>
  <TotalTime>0</TotalTime>
  <Words>563</Words>
  <Application>WPS 演示</Application>
  <PresentationFormat>自定义</PresentationFormat>
  <Paragraphs>34</Paragraphs>
  <Slides>6</Slides>
  <Notes>5</Notes>
  <HiddenSlides>0</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6</vt:i4>
      </vt:variant>
    </vt:vector>
  </HeadingPairs>
  <TitlesOfParts>
    <vt:vector size="21" baseType="lpstr">
      <vt:lpstr>Arial</vt:lpstr>
      <vt:lpstr>宋体</vt:lpstr>
      <vt:lpstr>Wingdings</vt:lpstr>
      <vt:lpstr>微软雅黑</vt:lpstr>
      <vt:lpstr>方正黑体简体</vt:lpstr>
      <vt:lpstr>Arial Unicode MS</vt:lpstr>
      <vt:lpstr>Calibri Light</vt:lpstr>
      <vt:lpstr>Calibri</vt:lpstr>
      <vt:lpstr>自定义设计方案</vt:lpstr>
      <vt:lpstr>2_自定义设计方案</vt:lpstr>
      <vt:lpstr>1_自定义设计方案</vt:lpstr>
      <vt:lpstr>4_自定义设计方案</vt:lpstr>
      <vt:lpstr>5_自定义设计方案</vt:lpstr>
      <vt:lpstr>3_自定义设计方案</vt:lpstr>
      <vt:lpstr>7_自定义设计方案</vt:lpstr>
      <vt:lpstr>中国政法大学-节假日离返校-学生端操作手册</vt:lpstr>
      <vt:lpstr>如何使用微信关注企业号</vt:lpstr>
      <vt:lpstr>如何使用微信关注企业号</vt:lpstr>
      <vt:lpstr>如何使用微信关注企业号</vt:lpstr>
      <vt:lpstr>如何进入微信端节假日离返校应用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sdong</dc:creator>
  <cp:lastModifiedBy>雍然</cp:lastModifiedBy>
  <cp:revision>1445</cp:revision>
  <dcterms:created xsi:type="dcterms:W3CDTF">2019-07-01T03:45:00Z</dcterms:created>
  <dcterms:modified xsi:type="dcterms:W3CDTF">2019-07-03T02:51:46Z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