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8" r:id="rId4"/>
    <p:sldMasterId id="2147483659" r:id="rId5"/>
    <p:sldMasterId id="2147483661" r:id="rId6"/>
    <p:sldMasterId id="2147483687" r:id="rId7"/>
  </p:sldMasterIdLst>
  <p:notesMasterIdLst>
    <p:notesMasterId r:id="rId16"/>
  </p:notesMasterIdLst>
  <p:handoutMasterIdLst>
    <p:handoutMasterId r:id="rId17"/>
  </p:handoutMasterIdLst>
  <p:sldIdLst>
    <p:sldId id="263" r:id="rId8"/>
    <p:sldId id="508" r:id="rId9"/>
    <p:sldId id="563" r:id="rId10"/>
    <p:sldId id="564" r:id="rId11"/>
    <p:sldId id="522" r:id="rId12"/>
    <p:sldId id="567" r:id="rId13"/>
    <p:sldId id="548" r:id="rId14"/>
    <p:sldId id="568" r:id="rId1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7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艳" initials="李艳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5F5F5F"/>
    <a:srgbClr val="99CC00"/>
    <a:srgbClr val="FFCC00"/>
    <a:srgbClr val="FF9933"/>
    <a:srgbClr val="FF990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6" autoAdjust="0"/>
    <p:restoredTop sz="93321" autoAdjust="0"/>
  </p:normalViewPr>
  <p:slideViewPr>
    <p:cSldViewPr>
      <p:cViewPr>
        <p:scale>
          <a:sx n="66" d="100"/>
          <a:sy n="66" d="100"/>
        </p:scale>
        <p:origin x="-546" y="-102"/>
      </p:cViewPr>
      <p:guideLst>
        <p:guide orient="horz" pos="2232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90"/>
      </p:cViewPr>
      <p:guideLst>
        <p:guide orient="horz" pos="297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0B2C-AF51-475D-B4EA-810CE26E2204}" type="datetimeFigureOut">
              <a:rPr lang="zh-CN" altLang="en-US" smtClean="0"/>
              <a:pPr/>
              <a:t>2019/7/2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E712-CC0C-4AAC-A403-C7C17EC072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18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083F3A-B72C-4BF9-A15C-825612F779BC}" type="datetimeFigureOut">
              <a:rPr lang="zh-CN" altLang="en-US"/>
              <a:pPr>
                <a:defRPr/>
              </a:pPr>
              <a:t>2019/7/2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0BCB88-E7B3-4A4A-8B7F-5AFAD617D1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80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96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36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68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83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3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1452853" cy="4900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955" y="908720"/>
            <a:ext cx="11425269" cy="52565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0972800" cy="490066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02630"/>
            <a:ext cx="10972800" cy="634082"/>
          </a:xfrm>
          <a:prstGeom prst="rect">
            <a:avLst/>
          </a:prstGeom>
        </p:spPr>
        <p:txBody>
          <a:bodyPr anchor="ctr"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31371" y="476672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335361" y="836712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95367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399357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583499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/>
          </p:nvPr>
        </p:nvSpPr>
        <p:spPr>
          <a:xfrm>
            <a:off x="6288021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/>
          </p:nvPr>
        </p:nvSpPr>
        <p:spPr>
          <a:xfrm>
            <a:off x="6288021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/>
          </p:nvPr>
        </p:nvSpPr>
        <p:spPr>
          <a:xfrm>
            <a:off x="1583499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29158"/>
            <a:ext cx="2496277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E165-D6A9-497E-8B6F-F8B465C0476D}" type="datetimeFigureOut">
              <a:rPr lang="zh-CN" altLang="en-US" smtClean="0"/>
              <a:pPr/>
              <a:t>2019/7/2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1961-4605-40D8-AD93-84053D8266F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13" descr="金智教育ppt7-2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2002594"/>
            <a:ext cx="2927648" cy="2794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07" y="20318"/>
            <a:ext cx="864096" cy="600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.he\Desktop\金智教育VI应用部分（部分）  JPG\ppt  内部报告封底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283" y="-7938"/>
            <a:ext cx="12240684" cy="68738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3" y="29158"/>
            <a:ext cx="2280253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0318"/>
            <a:ext cx="1010451" cy="816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1559496" y="3284984"/>
            <a:ext cx="8510884" cy="7918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dirty="0" smtClean="0"/>
              <a:t>中国政法大学</a:t>
            </a:r>
            <a:r>
              <a:rPr lang="en-US" altLang="zh-CN" sz="3600" dirty="0" smtClean="0"/>
              <a:t>-</a:t>
            </a:r>
            <a:r>
              <a:rPr lang="zh-CN" altLang="en-US" sz="3600" dirty="0"/>
              <a:t>节假日离返校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教师端操作手册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学工系统浏览器兼容</a:t>
            </a:r>
            <a:endParaRPr lang="zh-CN" altLang="en-US" b="1" dirty="0"/>
          </a:p>
        </p:txBody>
      </p:sp>
      <p:pic>
        <p:nvPicPr>
          <p:cNvPr id="1026" name="Picture 2" descr="C:\Users\jinzhi\Desktop\QQ图片201709201142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0574"/>
            <a:ext cx="12192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70961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8" y="1285860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通过校园官网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www.cupl.edu.cn【1】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位置进入到智慧法大登录页面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026" y="5072074"/>
            <a:ext cx="428628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5274" y="51435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456"/>
            <a:ext cx="7024694" cy="4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智慧法大如何登录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952992" y="2143116"/>
            <a:ext cx="1643074" cy="10001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7240" y="22145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7570" y="1357298"/>
            <a:ext cx="46434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CU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帐号及密码登录智慧法大系统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学工系统如何访问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81949" y="1500174"/>
            <a:ext cx="4310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进入智慧法大统一平台后，选择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位置“学工系统”，点击进入学工系统。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1285860"/>
            <a:ext cx="7643866" cy="45520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524232" y="2786058"/>
            <a:ext cx="1500198" cy="57150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24430" y="278605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" y="1209395"/>
            <a:ext cx="7719908" cy="495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</a:t>
            </a:r>
            <a:r>
              <a:rPr lang="zh-CN" altLang="en-US" b="1" dirty="0" smtClean="0"/>
              <a:t>进入节假日离返校应用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67637" y="1500174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进入学工系统后，在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位置点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击节假日离返校图标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进入节假日离返校页面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8609" y="2423504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31617" y="242350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3" y="1115378"/>
            <a:ext cx="7547353" cy="510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</a:t>
            </a:r>
            <a:r>
              <a:rPr lang="zh-CN" altLang="en-US" b="1" dirty="0" smtClean="0"/>
              <a:t>审核</a:t>
            </a:r>
            <a:r>
              <a:rPr lang="zh-CN" altLang="en-US" dirty="0" smtClean="0"/>
              <a:t>学生登记的信息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67636" y="1214422"/>
            <a:ext cx="45243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进入节假日离返校应用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后，默认进入的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是审核页面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，页面内所有待审核的学生。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选中要审核的学生，点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中的通过按钮即完成审核。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点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中的详情可以查看学生申请的详细信息。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1344" y="3000372"/>
            <a:ext cx="571504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7092" y="300037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7368" y="3575296"/>
            <a:ext cx="571504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3116" y="3575296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" y="1124745"/>
            <a:ext cx="7719059" cy="51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15320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如何查看当前学工系统的待办事项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2126" y="2266039"/>
            <a:ext cx="3214710" cy="52679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46365" y="2266039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500174"/>
            <a:ext cx="45243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学工系统主页面，在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位置显示最近三条待办事项。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学生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提交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，会自动在审核人员页面生成待办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点击待办信息后，可以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  <a:prstDash val="dash"/>
        </a:ln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内部报告模板2-1 - 副本</Template>
  <TotalTime>460</TotalTime>
  <Words>243</Words>
  <Application>Microsoft Office PowerPoint</Application>
  <PresentationFormat>自定义</PresentationFormat>
  <Paragraphs>31</Paragraphs>
  <Slides>8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自定义设计方案</vt:lpstr>
      <vt:lpstr>2_自定义设计方案</vt:lpstr>
      <vt:lpstr>1_自定义设计方案</vt:lpstr>
      <vt:lpstr>4_自定义设计方案</vt:lpstr>
      <vt:lpstr>5_自定义设计方案</vt:lpstr>
      <vt:lpstr>3_自定义设计方案</vt:lpstr>
      <vt:lpstr>7_自定义设计方案</vt:lpstr>
      <vt:lpstr>中国政法大学-节假日离返校-教师端操作手册</vt:lpstr>
      <vt:lpstr>学工系统浏览器兼容</vt:lpstr>
      <vt:lpstr>智慧法大如何访问</vt:lpstr>
      <vt:lpstr>智慧法大如何登录</vt:lpstr>
      <vt:lpstr>学工系统如何访问</vt:lpstr>
      <vt:lpstr>如何进入节假日离返校应用</vt:lpstr>
      <vt:lpstr>如何审核学生登记的信息</vt:lpstr>
      <vt:lpstr>如何查看当前学工系统的待办事项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sdong</dc:creator>
  <cp:lastModifiedBy>a</cp:lastModifiedBy>
  <cp:revision>1452</cp:revision>
  <dcterms:created xsi:type="dcterms:W3CDTF">2011-07-28T07:14:00Z</dcterms:created>
  <dcterms:modified xsi:type="dcterms:W3CDTF">2019-07-02T11:37:25Z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