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5"/>
  </p:notesMasterIdLst>
  <p:handoutMasterIdLst>
    <p:handoutMasterId r:id="rId16"/>
  </p:handoutMasterIdLst>
  <p:sldIdLst>
    <p:sldId id="263" r:id="rId8"/>
    <p:sldId id="508" r:id="rId9"/>
    <p:sldId id="560" r:id="rId10"/>
    <p:sldId id="561" r:id="rId11"/>
    <p:sldId id="522" r:id="rId12"/>
    <p:sldId id="548" r:id="rId13"/>
    <p:sldId id="551" r:id="rId1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3321" autoAdjust="0"/>
  </p:normalViewPr>
  <p:slideViewPr>
    <p:cSldViewPr>
      <p:cViewPr>
        <p:scale>
          <a:sx n="74" d="100"/>
          <a:sy n="74" d="100"/>
        </p:scale>
        <p:origin x="-420" y="90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2019/7/2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051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2019/7/2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44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6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83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3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2019/7/2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2063552" y="3212976"/>
            <a:ext cx="8784976" cy="7918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节假日离返校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学生端操作手册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智慧法大本科生用户名密码为</a:t>
            </a:r>
            <a:r>
              <a:rPr lang="en-US" altLang="zh-CN" b="1" dirty="0" err="1" smtClean="0">
                <a:latin typeface="微软雅黑" pitchFamily="34" charset="-122"/>
                <a:ea typeface="微软雅黑" pitchFamily="34" charset="-122"/>
              </a:rPr>
              <a:t>urp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用户名密码，研究生用户名为学号，密码为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身份证后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或者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学号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。如无法登陆，可通过邮箱找回密码或者带证件到网络部重置，昌平校区为格物楼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310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，学院路校区为新一号公寓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107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50" y="1285860"/>
            <a:ext cx="38814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08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381356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81554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" y="1285860"/>
            <a:ext cx="7659320" cy="473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如何进入节假日离返校应用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位置点击节假日离返校图标，进入节假日离返校页面。或点击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处查看所有可用的应用。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437" y="4437112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7445" y="44371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2794" y="1285860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95802" y="1285860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如何填写离返校信息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进入学生请假应用中，填写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预计离京日期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预计返京日期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紧急联系人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】【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紧急联系人电话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等信息后，点击提交。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63020"/>
            <a:ext cx="7548301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417</TotalTime>
  <Words>235</Words>
  <Application>Microsoft Office PowerPoint</Application>
  <PresentationFormat>自定义</PresentationFormat>
  <Paragraphs>21</Paragraphs>
  <Slides>7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中国政法大学-节假日离返校-学生端操作手册</vt:lpstr>
      <vt:lpstr>学工系统浏览器兼容</vt:lpstr>
      <vt:lpstr>智慧法大如何访问</vt:lpstr>
      <vt:lpstr>智慧法大如何登录</vt:lpstr>
      <vt:lpstr>学工系统如何访问</vt:lpstr>
      <vt:lpstr>如何进入节假日离返校应用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a</cp:lastModifiedBy>
  <cp:revision>1436</cp:revision>
  <dcterms:created xsi:type="dcterms:W3CDTF">2011-07-28T07:14:00Z</dcterms:created>
  <dcterms:modified xsi:type="dcterms:W3CDTF">2019-07-02T01:17:24Z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