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87" r:id="rId7"/>
  </p:sldMasterIdLst>
  <p:notesMasterIdLst>
    <p:notesMasterId r:id="rId17"/>
  </p:notesMasterIdLst>
  <p:handoutMasterIdLst>
    <p:handoutMasterId r:id="rId18"/>
  </p:handoutMasterIdLst>
  <p:sldIdLst>
    <p:sldId id="263" r:id="rId8"/>
    <p:sldId id="508" r:id="rId9"/>
    <p:sldId id="563" r:id="rId10"/>
    <p:sldId id="564" r:id="rId11"/>
    <p:sldId id="522" r:id="rId12"/>
    <p:sldId id="548" r:id="rId13"/>
    <p:sldId id="551" r:id="rId14"/>
    <p:sldId id="565" r:id="rId15"/>
    <p:sldId id="566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5" autoAdjust="0"/>
    <p:restoredTop sz="93321" autoAdjust="0"/>
  </p:normalViewPr>
  <p:slideViewPr>
    <p:cSldViewPr>
      <p:cViewPr>
        <p:scale>
          <a:sx n="72" d="100"/>
          <a:sy n="72" d="100"/>
        </p:scale>
        <p:origin x="-162" y="-72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18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80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9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36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68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1559496" y="3284984"/>
            <a:ext cx="8510884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/>
              <a:t>研究生评奖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教师端操作手册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通过校园官网，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位置进入到智慧法大登录页面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CU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帐号及密码登录智慧法大系统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304328"/>
            <a:ext cx="7618596" cy="48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智慧学工如何访问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781956" y="4957094"/>
            <a:ext cx="1143008" cy="104367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68308" y="492919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1949" y="1500174"/>
            <a:ext cx="431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登陆后通过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位置，点击选择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学工系统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智慧学工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首页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7" y="1177019"/>
            <a:ext cx="7459590" cy="49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</a:t>
            </a:r>
            <a:r>
              <a:rPr lang="zh-CN" altLang="en-US" dirty="0" smtClean="0"/>
              <a:t>进入奖学金模块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5663952" y="2924944"/>
            <a:ext cx="1143008" cy="39290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50304" y="289704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进入学工系统后，在首页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位置点击奖学金图标，进入奖学金审核页面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4423"/>
            <a:ext cx="7667637" cy="495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审核奖学金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10182" y="1285860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96534" y="127247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646" y="2143116"/>
            <a:ext cx="3714776" cy="164307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2860" y="214311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214422"/>
            <a:ext cx="45243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进入奖学金应用中，在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位置，默认进入审核页面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位置相应的检索条件可快速筛选出相应条件待审核的申请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位置对申请进行批量审核通过或不通过，并可通过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导出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按钮导出申请学生名单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【4】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位置可查看学生申请表及学生基本信息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084" y="3929066"/>
            <a:ext cx="3000396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8480" y="400050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8084" y="4357694"/>
            <a:ext cx="785818" cy="180761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23902" y="450057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4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7" y="1207120"/>
            <a:ext cx="7500990" cy="494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265912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</a:t>
            </a:r>
            <a:r>
              <a:rPr lang="zh-CN" altLang="en-US" sz="3600" b="1" noProof="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导出奖学金相关评奖参数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7199" y="4221088"/>
            <a:ext cx="1857388" cy="42919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05095" y="393533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214422"/>
            <a:ext cx="45243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奖学金审核页面中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，导出研究生奖学金的相关评奖参数汇总表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辅导员可对学生填写的相关论文、科研、专著、项目、实践活动等信息导出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表格进行线下认定。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线下认定完成后，将认定通过的学生在线上审核通过，未认定通过的学生退回。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587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导出参数表样式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214422"/>
            <a:ext cx="4524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表格会按照每个学生每种类型的参数生成，辅导员线下评定认为有效的奖项参数保留，认为没有意义的奖项参数直接删除。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完成筛选后，将剩余有效的奖项参数返回给学生处做最后信息的统一导入处理。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956863"/>
              </p:ext>
            </p:extLst>
          </p:nvPr>
        </p:nvGraphicFramePr>
        <p:xfrm>
          <a:off x="432599" y="1214422"/>
          <a:ext cx="7235039" cy="430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270"/>
                <a:gridCol w="655524"/>
                <a:gridCol w="655524"/>
                <a:gridCol w="825474"/>
                <a:gridCol w="825474"/>
                <a:gridCol w="655524"/>
                <a:gridCol w="3071249"/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学号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姓名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学年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时间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类别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参数内容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201901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喜羊羊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2018-2019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2018/12/14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论文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论法理学视角下刑事和解的司法观与性质问题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201901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喜羊羊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2018-2019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2018/12/14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论文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“一带一路”战略下境外劳动者权益保护的法律协调机制研究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201901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喜羊羊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2018-2019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2018/12/14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项目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我国电影产业融资法律问题研究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201901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喜羊羊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2018-2019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2018/12/14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社会实践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中国政法大学青年志愿者协会 社会公益志愿者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zh-CN" altLang="en-US" sz="1100" u="none" strike="noStrike">
                          <a:effectLst/>
                        </a:rPr>
                        <a:t>参与中国政法大学研究生青年志愿者协会、志愿北京组织的北京植物园志愿服务公益活动，获得</a:t>
                      </a:r>
                      <a:r>
                        <a:rPr lang="en-US" altLang="zh-CN" sz="1100" u="none" strike="noStrike">
                          <a:effectLst/>
                        </a:rPr>
                        <a:t>30</a:t>
                      </a:r>
                      <a:r>
                        <a:rPr lang="zh-CN" altLang="en-US" sz="1100" u="none" strike="noStrike">
                          <a:effectLst/>
                        </a:rPr>
                        <a:t>小时的志愿服务时间认证，得到优秀的评价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028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201901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喜羊羊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2018-2019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2018/12/14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社会实践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北京市金杜（广州）律师事务所 商务合规部实习生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altLang="zh-CN" sz="1100" u="none" strike="noStrike" dirty="0">
                          <a:effectLst/>
                        </a:rPr>
                        <a:t>- </a:t>
                      </a:r>
                      <a:r>
                        <a:rPr lang="zh-CN" altLang="en-US" sz="1100" u="none" strike="noStrike" dirty="0">
                          <a:effectLst/>
                        </a:rPr>
                        <a:t>参与多个环境行政处罚案件、全面环境法律风险审查案件、环境专项法律服务咨询案件、海关缉私诉讼案件，进行法律研究和事实调查，纂写法律分析备忘录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201901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喜羊羊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2018-2019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2018/12/14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社会实践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2017</a:t>
                      </a:r>
                      <a:r>
                        <a:rPr lang="zh-CN" altLang="en-US" sz="1100" u="none" strike="noStrike">
                          <a:effectLst/>
                        </a:rPr>
                        <a:t>年</a:t>
                      </a:r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r>
                        <a:rPr lang="en-US" altLang="zh-CN" sz="1100" u="none" strike="noStrike">
                          <a:effectLst/>
                        </a:rPr>
                        <a:t>6</a:t>
                      </a:r>
                      <a:r>
                        <a:rPr lang="zh-CN" altLang="en-US" sz="1100" u="none" strike="noStrike">
                          <a:effectLst/>
                        </a:rPr>
                        <a:t>日至</a:t>
                      </a:r>
                      <a:r>
                        <a:rPr lang="en-US" altLang="zh-CN" sz="1100" u="none" strike="noStrike">
                          <a:effectLst/>
                        </a:rPr>
                        <a:t>2017</a:t>
                      </a:r>
                      <a:r>
                        <a:rPr lang="zh-CN" altLang="en-US" sz="1100" u="none" strike="noStrike">
                          <a:effectLst/>
                        </a:rPr>
                        <a:t>年</a:t>
                      </a:r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r>
                        <a:rPr lang="en-US" altLang="zh-CN" sz="1100" u="none" strike="noStrike">
                          <a:effectLst/>
                        </a:rPr>
                        <a:t>20</a:t>
                      </a:r>
                      <a:r>
                        <a:rPr lang="zh-CN" altLang="en-US" sz="1100" u="none" strike="noStrike">
                          <a:effectLst/>
                        </a:rPr>
                        <a:t>日期间，本人参与北京青檬志愿者联盟组织的“樱花节地铁服务志愿活动”和“樱桃节地铁疏导志愿服务”活动，共计服务</a:t>
                      </a:r>
                      <a:r>
                        <a:rPr lang="en-US" altLang="zh-CN" sz="1100" u="none" strike="noStrike">
                          <a:effectLst/>
                        </a:rPr>
                        <a:t>40</a:t>
                      </a:r>
                      <a:r>
                        <a:rPr lang="zh-CN" altLang="en-US" sz="1100" u="none" strike="noStrike">
                          <a:effectLst/>
                        </a:rPr>
                        <a:t>小时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028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201901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喜羊羊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2018-2019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2018/12/14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专著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参与编写学术专著</a:t>
                      </a:r>
                      <a:r>
                        <a:rPr lang="en-US" altLang="zh-CN" sz="1100" u="none" strike="noStrike" dirty="0">
                          <a:effectLst/>
                        </a:rPr>
                        <a:t>《</a:t>
                      </a:r>
                      <a:r>
                        <a:rPr lang="zh-CN" altLang="en-US" sz="1100" u="none" strike="noStrike" dirty="0">
                          <a:effectLst/>
                        </a:rPr>
                        <a:t>中华人民共和国电影产业促进法释义</a:t>
                      </a:r>
                      <a:r>
                        <a:rPr lang="en-US" altLang="zh-CN" sz="1100" u="none" strike="noStrike" dirty="0">
                          <a:effectLst/>
                        </a:rPr>
                        <a:t>》</a:t>
                      </a:r>
                      <a:r>
                        <a:rPr lang="zh-CN" altLang="en-US" sz="1100" u="none" strike="noStrike" dirty="0">
                          <a:effectLst/>
                        </a:rPr>
                        <a:t>（中国电影出版社 </a:t>
                      </a:r>
                      <a:r>
                        <a:rPr lang="en-US" altLang="zh-CN" sz="1100" u="none" strike="noStrike" dirty="0">
                          <a:effectLst/>
                        </a:rPr>
                        <a:t>2017</a:t>
                      </a:r>
                      <a:r>
                        <a:rPr lang="zh-CN" altLang="en-US" sz="1100" u="none" strike="noStrike" dirty="0">
                          <a:effectLst/>
                        </a:rPr>
                        <a:t>年</a:t>
                      </a:r>
                      <a:r>
                        <a:rPr lang="en-US" altLang="zh-CN" sz="1100" u="none" strike="noStrike" dirty="0">
                          <a:effectLst/>
                        </a:rPr>
                        <a:t>6</a:t>
                      </a:r>
                      <a:r>
                        <a:rPr lang="zh-CN" altLang="en-US" sz="1100" u="none" strike="noStrike" dirty="0">
                          <a:effectLst/>
                        </a:rPr>
                        <a:t>月第</a:t>
                      </a:r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版）、</a:t>
                      </a:r>
                      <a:r>
                        <a:rPr lang="en-US" altLang="zh-CN" sz="1100" u="none" strike="noStrike" dirty="0">
                          <a:effectLst/>
                        </a:rPr>
                        <a:t>《</a:t>
                      </a:r>
                      <a:r>
                        <a:rPr lang="zh-CN" altLang="en-US" sz="1100" u="none" strike="noStrike" dirty="0">
                          <a:effectLst/>
                        </a:rPr>
                        <a:t>影视娱乐法律法规汇编</a:t>
                      </a:r>
                      <a:r>
                        <a:rPr lang="en-US" altLang="zh-CN" sz="1100" u="none" strike="noStrike" dirty="0">
                          <a:effectLst/>
                        </a:rPr>
                        <a:t>》</a:t>
                      </a:r>
                      <a:r>
                        <a:rPr lang="zh-CN" altLang="en-US" sz="1100" u="none" strike="noStrike" dirty="0">
                          <a:effectLst/>
                        </a:rPr>
                        <a:t>（中国电影出版社 </a:t>
                      </a:r>
                      <a:r>
                        <a:rPr lang="en-US" altLang="zh-CN" sz="1100" u="none" strike="noStrike" dirty="0">
                          <a:effectLst/>
                        </a:rPr>
                        <a:t>2017</a:t>
                      </a:r>
                      <a:r>
                        <a:rPr lang="zh-CN" altLang="en-US" sz="1100" u="none" strike="noStrike" dirty="0">
                          <a:effectLst/>
                        </a:rPr>
                        <a:t>年</a:t>
                      </a:r>
                      <a:r>
                        <a:rPr lang="en-US" altLang="zh-CN" sz="1100" u="none" strike="noStrike" dirty="0">
                          <a:effectLst/>
                        </a:rPr>
                        <a:t>12</a:t>
                      </a:r>
                      <a:r>
                        <a:rPr lang="zh-CN" altLang="en-US" sz="1100" u="none" strike="noStrike" dirty="0">
                          <a:effectLst/>
                        </a:rPr>
                        <a:t>月即出）。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altLang="zh-CN" sz="1100" u="none" strike="noStrike" dirty="0">
                          <a:effectLst/>
                        </a:rPr>
                        <a:t>•</a:t>
                      </a:r>
                      <a:r>
                        <a:rPr lang="zh-CN" altLang="en-US" sz="1100" u="none" strike="noStrike" dirty="0">
                          <a:effectLst/>
                        </a:rPr>
                        <a:t>积极参与法学会活动，联系影视娱乐行业理论及实务界杰出人士。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827742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379</TotalTime>
  <Words>574</Words>
  <Application>Microsoft Office PowerPoint</Application>
  <PresentationFormat>自定义</PresentationFormat>
  <Paragraphs>97</Paragraphs>
  <Slides>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中国政法大学-研究生评奖-教师端操作手册</vt:lpstr>
      <vt:lpstr>智慧学工系统浏览器兼容</vt:lpstr>
      <vt:lpstr>智慧法大如何访问</vt:lpstr>
      <vt:lpstr>智慧法大如何登录</vt:lpstr>
      <vt:lpstr>智慧学工如何访问</vt:lpstr>
      <vt:lpstr>如何进入奖学金模块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a</cp:lastModifiedBy>
  <cp:revision>1448</cp:revision>
  <dcterms:created xsi:type="dcterms:W3CDTF">2011-07-28T07:14:00Z</dcterms:created>
  <dcterms:modified xsi:type="dcterms:W3CDTF">2019-09-16T11:54:27Z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