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74" r:id="rId7"/>
  </p:sldMasterIdLst>
  <p:notesMasterIdLst>
    <p:notesMasterId r:id="rId15"/>
  </p:notesMasterIdLst>
  <p:handoutMasterIdLst>
    <p:handoutMasterId r:id="rId16"/>
  </p:handoutMasterIdLst>
  <p:sldIdLst>
    <p:sldId id="263" r:id="rId8"/>
    <p:sldId id="508" r:id="rId9"/>
    <p:sldId id="563" r:id="rId10"/>
    <p:sldId id="564" r:id="rId11"/>
    <p:sldId id="522" r:id="rId12"/>
    <p:sldId id="567" r:id="rId13"/>
    <p:sldId id="548" r:id="rId1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6" autoAdjust="0"/>
    <p:restoredTop sz="93321" autoAdjust="0"/>
  </p:normalViewPr>
  <p:slideViewPr>
    <p:cSldViewPr>
      <p:cViewPr>
        <p:scale>
          <a:sx n="66" d="100"/>
          <a:sy n="66" d="100"/>
        </p:scale>
        <p:origin x="-546" y="-102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t>2019/12/29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50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t>2019/12/29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929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t>2019/12/29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1559496" y="3284984"/>
            <a:ext cx="8510884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/>
              <a:t>节假日离返校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教师端操作手册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通过校园官网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www.cupl.edu.cn【1】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位置进入到智慧法大登录页面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帐号及密码登录智慧法大系统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学工系统如何访问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81949" y="1500174"/>
            <a:ext cx="431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进入智慧法大统一平台后，选择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位置“学工系统”，点击进入学工系统。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369060"/>
            <a:ext cx="7480935" cy="41198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99235" y="3270250"/>
            <a:ext cx="1130935" cy="48641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21820" y="2984813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8" y="1340768"/>
            <a:ext cx="75266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如何进入节假日离返校应用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进入学工系统后，在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位置，进入节假日离返校页面。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7520" y="4653136"/>
            <a:ext cx="1627278" cy="32766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21726" y="465313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214422"/>
            <a:ext cx="7548299" cy="49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</a:t>
            </a:r>
            <a:r>
              <a:rPr lang="zh-CN" altLang="en-US" dirty="0"/>
              <a:t>查看</a:t>
            </a:r>
            <a:r>
              <a:rPr lang="zh-CN" altLang="en-US" dirty="0" smtClean="0"/>
              <a:t>学生</a:t>
            </a:r>
            <a:r>
              <a:rPr lang="zh-CN" altLang="en-US" dirty="0" smtClean="0"/>
              <a:t>登记的信息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36" y="1214422"/>
            <a:ext cx="45243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学生登记离返校信息辅导员无需审核，直接可查看学生登记的信息。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处“全部”可查看全部管理的学生登记的信息。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【2】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中的详情可以查看学生申请的详细信息。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1172" y="3789040"/>
            <a:ext cx="487045" cy="24384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2145" y="232346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2138" y="2609213"/>
            <a:ext cx="648072" cy="29908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5093" y="378928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4</TotalTime>
  <Words>182</Words>
  <Application>Microsoft Office PowerPoint</Application>
  <PresentationFormat>自定义</PresentationFormat>
  <Paragraphs>27</Paragraphs>
  <Slides>7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中国政法大学-节假日离返校-教师端操作手册</vt:lpstr>
      <vt:lpstr>学工系统浏览器兼容</vt:lpstr>
      <vt:lpstr>智慧法大如何访问</vt:lpstr>
      <vt:lpstr>智慧法大如何登录</vt:lpstr>
      <vt:lpstr>学工系统如何访问</vt:lpstr>
      <vt:lpstr>如何进入节假日离返校应用</vt:lpstr>
      <vt:lpstr>如何查看学生登记的信息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a</cp:lastModifiedBy>
  <cp:revision>1458</cp:revision>
  <dcterms:created xsi:type="dcterms:W3CDTF">2011-07-28T07:14:00Z</dcterms:created>
  <dcterms:modified xsi:type="dcterms:W3CDTF">2019-12-29T15:21:32Z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