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74" r:id="rId7"/>
  </p:sldMasterIdLst>
  <p:notesMasterIdLst>
    <p:notesMasterId r:id="rId21"/>
  </p:notesMasterIdLst>
  <p:handoutMasterIdLst>
    <p:handoutMasterId r:id="rId22"/>
  </p:handoutMasterIdLst>
  <p:sldIdLst>
    <p:sldId id="263" r:id="rId8"/>
    <p:sldId id="508" r:id="rId9"/>
    <p:sldId id="563" r:id="rId10"/>
    <p:sldId id="564" r:id="rId11"/>
    <p:sldId id="522" r:id="rId12"/>
    <p:sldId id="548" r:id="rId13"/>
    <p:sldId id="551" r:id="rId14"/>
    <p:sldId id="565" r:id="rId15"/>
    <p:sldId id="566" r:id="rId16"/>
    <p:sldId id="571" r:id="rId17"/>
    <p:sldId id="572" r:id="rId18"/>
    <p:sldId id="573" r:id="rId19"/>
    <p:sldId id="570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 autoAdjust="0"/>
    <p:restoredTop sz="93321" autoAdjust="0"/>
  </p:normalViewPr>
  <p:slideViewPr>
    <p:cSldViewPr>
      <p:cViewPr>
        <p:scale>
          <a:sx n="72" d="100"/>
          <a:sy n="72" d="100"/>
        </p:scale>
        <p:origin x="-162" y="-72"/>
      </p:cViewPr>
      <p:guideLst>
        <p:guide orient="horz" pos="2296"/>
        <p:guide pos="38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3060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8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t>2019/9/23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559496" y="3284984"/>
            <a:ext cx="8510884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/>
              <a:t>研究生评奖</a:t>
            </a:r>
            <a:br>
              <a:rPr lang="zh-CN" altLang="en-US" sz="3600" dirty="0"/>
            </a:br>
            <a:r>
              <a:rPr lang="zh-CN" altLang="en-US" sz="3600" dirty="0"/>
              <a:t/>
            </a:r>
            <a:br>
              <a:rPr lang="zh-CN" altLang="en-US" sz="3600" dirty="0"/>
            </a:br>
            <a:r>
              <a:rPr lang="zh-CN" altLang="en-US" sz="3600" dirty="0"/>
              <a:t>辅导员及院系管理员</a:t>
            </a:r>
            <a:r>
              <a:rPr lang="zh-CN" altLang="en-US" sz="3600" dirty="0" smtClean="0"/>
              <a:t>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" y="1533525"/>
            <a:ext cx="7200000" cy="4221728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824230" y="35115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如何审核奖学金审核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4942" y="1800527"/>
            <a:ext cx="452436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点击申请表，进行查看学生提交的信息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361315" y="4058920"/>
            <a:ext cx="647065" cy="34861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89307" y="4121475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lt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1158875"/>
            <a:ext cx="7200000" cy="4842446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824230" y="351155"/>
            <a:ext cx="7494270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如何审核奖学金审核</a:t>
            </a:r>
            <a:r>
              <a:rPr lang="en-US" altLang="zh-CN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修改奖学金等级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4657" y="1664637"/>
            <a:ext cx="4524364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办理通过：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(1)选择学生评定的等级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(2)点击“通过”即完成审核</a:t>
            </a:r>
          </a:p>
          <a:p>
            <a:pPr>
              <a:lnSpc>
                <a:spcPct val="150000"/>
              </a:lnSpc>
            </a:pP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办理不通过：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打回学生重新提交：  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退回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" y="1265356"/>
            <a:ext cx="7499484" cy="46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/>
          <p:nvPr/>
        </p:nvSpPr>
        <p:spPr>
          <a:xfrm>
            <a:off x="82423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学院如何发布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公示</a:t>
            </a:r>
            <a:endParaRPr lang="zh-CN" altLang="en-US" sz="3600" b="1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41264" y="2136479"/>
            <a:ext cx="618831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7617" y="2123097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7667637" y="1428419"/>
            <a:ext cx="4524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奖学金审核页面中，右上角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处公示时间设置，可以设置本院系公示的时间，公示的学生名单是本院系审核过，待学校审核的学生；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可根据学院情况，在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【2】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处要求的公示时间范围内进行公示开始结束时间设置。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826473"/>
            <a:ext cx="5365184" cy="320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317307" y="2996952"/>
            <a:ext cx="1692741" cy="29444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10048" y="299695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0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Users/wwwang/Desktop/1.png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370" y="1427922"/>
            <a:ext cx="7200000" cy="4023995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82423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查看公示结果</a:t>
            </a:r>
          </a:p>
        </p:txBody>
      </p:sp>
      <p:sp>
        <p:nvSpPr>
          <p:cNvPr id="5" name="矩形 4"/>
          <p:cNvSpPr/>
          <p:nvPr/>
        </p:nvSpPr>
        <p:spPr>
          <a:xfrm>
            <a:off x="6091232" y="1644635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77584" y="1631253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5453" y="2114405"/>
            <a:ext cx="3385482" cy="3147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39878" y="2071769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1635" y="2571750"/>
            <a:ext cx="4475480" cy="31496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97706" y="2600863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7667637" y="1428419"/>
            <a:ext cx="4524364" cy="447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在奖学金应用中，点击【奖学金公示】，进入公示页面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【2】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位置进行关键字检索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【3】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位置，可查看公示奖项详细信息</a:t>
            </a: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校级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公示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国家奖学金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：2019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学业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奖学金</a:t>
            </a:r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通过校园官网，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位置进入到智慧法大登录页面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帐号及密码登录智慧法大系统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304328"/>
            <a:ext cx="7618596" cy="48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智慧学工如何访问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781956" y="4957094"/>
            <a:ext cx="1143008" cy="104367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68308" y="492919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1949" y="1500174"/>
            <a:ext cx="431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登陆后通过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位置，点击选择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学工系统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进入到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智慧学工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7" y="1177019"/>
            <a:ext cx="7459590" cy="49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</a:t>
            </a:r>
            <a:r>
              <a:rPr lang="zh-CN" altLang="en-US" dirty="0" smtClean="0"/>
              <a:t>进入奖学金模块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5663952" y="2924944"/>
            <a:ext cx="1143008" cy="39290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50304" y="289704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进入学工系统后，在首页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位置点击奖学金图标，进入奖学金审核页面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" y="1572895"/>
            <a:ext cx="7200000" cy="4221728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824230" y="35115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如何查看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奖学金申请名单</a:t>
            </a:r>
          </a:p>
        </p:txBody>
      </p:sp>
      <p:sp>
        <p:nvSpPr>
          <p:cNvPr id="5" name="矩形 4"/>
          <p:cNvSpPr/>
          <p:nvPr/>
        </p:nvSpPr>
        <p:spPr>
          <a:xfrm>
            <a:off x="6019477" y="1572880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05829" y="155949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350" y="2147570"/>
            <a:ext cx="4067175" cy="140525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55145" y="2501891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214422"/>
            <a:ext cx="4524364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进入奖学金应用中，点击【奖学金审核】</a:t>
            </a: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通过选择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【2】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位置相应的检索条件可快速筛选出相应条件待审核的申请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【3】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位置对申请进行批量审核通过或不通过，并可通过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导出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按钮导出申请学生名单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点击【申请表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可查看学生申请表及学生基本信息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7350" y="3669030"/>
            <a:ext cx="4067175" cy="279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4520" y="366903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1315" y="4130675"/>
            <a:ext cx="647065" cy="34861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61062" y="419323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4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0" y="1214422"/>
            <a:ext cx="7200000" cy="476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/>
          <p:nvPr/>
        </p:nvSpPr>
        <p:spPr>
          <a:xfrm>
            <a:off x="838200" y="365125"/>
            <a:ext cx="6265912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【辅导员操作】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</a:t>
            </a:r>
            <a:r>
              <a:rPr lang="zh-CN" altLang="en-US" sz="3600" b="1" noProof="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导出奖学金【申请数据汇总表】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6115" y="3812540"/>
            <a:ext cx="765175" cy="42926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3299" y="3956289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214422"/>
            <a:ext cx="4524364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进入奖学金审核页面中，点击【申请数据汇总表】，导出研究生奖学金的相关评奖参数汇总表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辅导员可对学生填写的相关论文、科研、专著、项目、实践活动等信息导出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表格进行线下认定。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线下认定完成后，将认定通过的学生在线上审核通过，未认定通过的学生退回。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【辅导员操作】</a:t>
            </a:r>
            <a:r>
              <a:rPr lang="en-US" altLang="zh-CN" sz="3600" b="1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-</a:t>
            </a:r>
            <a:r>
              <a:rPr lang="zh-CN" altLang="en-US" sz="3600" b="1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如何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删除学生填写的，不真实数据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7637" y="1429687"/>
            <a:ext cx="4524364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表格会按照每个学生每种类型的参数生成，辅导员线下评定认为有效的奖项参数保留，认为没有意义的奖项参数直接删除。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完成筛选删除后，将剩余有效的奖项参数反馈给学生处，以将最终核准的数据更新到系统中。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（由于涉及到数据导入，导出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中的列请勿删除）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" y="1546225"/>
            <a:ext cx="7411085" cy="3677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9</TotalTime>
  <Words>614</Words>
  <Application>Microsoft Office PowerPoint</Application>
  <PresentationFormat>自定义</PresentationFormat>
  <Paragraphs>75</Paragraphs>
  <Slides>13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中国政法大学-研究生评奖  辅导员及院系管理员操作手册</vt:lpstr>
      <vt:lpstr>智慧学工系统浏览器兼容</vt:lpstr>
      <vt:lpstr>智慧法大如何访问</vt:lpstr>
      <vt:lpstr>智慧法大如何登录</vt:lpstr>
      <vt:lpstr>智慧学工如何访问</vt:lpstr>
      <vt:lpstr>如何进入奖学金模块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a</cp:lastModifiedBy>
  <cp:revision>1459</cp:revision>
  <dcterms:created xsi:type="dcterms:W3CDTF">2019-09-23T10:35:27Z</dcterms:created>
  <dcterms:modified xsi:type="dcterms:W3CDTF">2019-09-23T10:55:36Z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2052-1.5.0.2161</vt:lpwstr>
  </property>
</Properties>
</file>