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8" r:id="rId5"/>
    <p:sldMasterId id="2147483659" r:id="rId6"/>
    <p:sldMasterId id="2147483661" r:id="rId7"/>
    <p:sldMasterId id="2147483674" r:id="rId8"/>
  </p:sldMasterIdLst>
  <p:notesMasterIdLst>
    <p:notesMasterId r:id="rId10"/>
  </p:notesMasterIdLst>
  <p:handoutMasterIdLst>
    <p:handoutMasterId r:id="rId22"/>
  </p:handoutMasterIdLst>
  <p:sldIdLst>
    <p:sldId id="263" r:id="rId9"/>
    <p:sldId id="508" r:id="rId11"/>
    <p:sldId id="560" r:id="rId12"/>
    <p:sldId id="561" r:id="rId13"/>
    <p:sldId id="522" r:id="rId14"/>
    <p:sldId id="548" r:id="rId15"/>
    <p:sldId id="551" r:id="rId16"/>
    <p:sldId id="552" r:id="rId17"/>
    <p:sldId id="550" r:id="rId18"/>
    <p:sldId id="549" r:id="rId19"/>
    <p:sldId id="553" r:id="rId20"/>
    <p:sldId id="558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 autoAdjust="0"/>
    <p:restoredTop sz="93321" autoAdjust="0"/>
  </p:normalViewPr>
  <p:slideViewPr>
    <p:cSldViewPr>
      <p:cViewPr>
        <p:scale>
          <a:sx n="73" d="100"/>
          <a:sy n="73" d="100"/>
        </p:scale>
        <p:origin x="-102" y="504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 sz="4800">
                <a:solidFill>
                  <a:srgbClr val="99CC00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5" Type="http://schemas.openxmlformats.org/officeDocument/2006/relationships/theme" Target="../theme/theme6.xml"/><Relationship Id="rId14" Type="http://schemas.openxmlformats.org/officeDocument/2006/relationships/image" Target="../media/image2.jpe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7.xml"/><Relationship Id="rId15" Type="http://schemas.openxmlformats.org/officeDocument/2006/relationships/image" Target="../media/image6.jpeg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135560" y="3212976"/>
            <a:ext cx="8136904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研究生评奖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学生端操作手册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" y="1217276"/>
            <a:ext cx="7609073" cy="49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如何查询申请进度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67637" y="1285860"/>
            <a:ext cx="45243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进入奖学金应用中，在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位置，点击进入我的申请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【2】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位置可用关键字检索相应奖学金并进行查看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【3】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位置可查看当前申请奖项申请进度状态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也可以通过点击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进入详情查看奖学金申请进度状态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9588" y="1928802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09654" y="192880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8084" y="2295785"/>
            <a:ext cx="357190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9984" y="2295785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0960" y="3474391"/>
            <a:ext cx="92869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09654" y="3474391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" y="1186914"/>
            <a:ext cx="7589520" cy="47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如何查看详情或撤回申请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7637" y="1285860"/>
            <a:ext cx="4524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进入到详情页面后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位置，是当前申请进度状态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当审核全部通过后，可点击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【2】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位置‘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撤回申请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’按钮可撤回申请并重新提交（当辅导员审核过后就不可以撤回了）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28153" y="4214818"/>
            <a:ext cx="1357322" cy="164307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2401" y="414338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4036" y="5715016"/>
            <a:ext cx="500066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9588" y="57864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如何查看公示结果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42984"/>
            <a:ext cx="7667636" cy="50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67637" y="1500174"/>
            <a:ext cx="45243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在奖学金应用中，在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位置，点击进入公示页面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【2】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位置进行关键字检索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【3】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位置，可查看公示奖项详细信息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8876" y="1199908"/>
            <a:ext cx="642942" cy="30026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98596" y="121442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188" y="2042650"/>
            <a:ext cx="3385482" cy="3147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67108" y="205716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6646" y="2571744"/>
            <a:ext cx="3385482" cy="3147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23566" y="25862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通过校园官网，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位置进入到智慧法大登录页面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智慧法大本科生用户名密码为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urp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用户名密码，研究生用户名为学号，密码为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身份证后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。如无法登陆，可通过邮箱找回密码或者带证件到网络部重置，昌平校区为格物楼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310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，学院路校区为新一号公寓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57625"/>
            <a:ext cx="7119672" cy="48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智慧学工如何访问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551996" y="4946762"/>
            <a:ext cx="1143008" cy="107157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38348" y="491886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8" y="1285860"/>
            <a:ext cx="452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位置学工系统，点击选择进入智慧学工平台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7" y="1177019"/>
            <a:ext cx="7459590" cy="498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如何申请</a:t>
            </a:r>
            <a:r>
              <a:rPr lang="zh-CN" altLang="en-US" dirty="0"/>
              <a:t>奖学金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5591944" y="2996952"/>
            <a:ext cx="1143008" cy="39290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8296" y="296905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进入智慧学工系统后，在首页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位置点击奖学金图标，进入奖学金申请页面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01040"/>
            <a:ext cx="7548301" cy="503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/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如何申请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奖学金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99527" y="1214422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85879" y="120104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084" y="2071678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150" y="207167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进入奖学金应用中，在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位置，默认进入申请页面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鼠标放置到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【3】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奖项详情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，可查看申请奖项详细信息，然后点击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可进入申请填写页面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【4】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位置可用关键字检索相应奖学金并进行申请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084" y="3071810"/>
            <a:ext cx="1643074" cy="15716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1158" y="307181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8084" y="2428868"/>
            <a:ext cx="3571900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09984" y="242886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4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5" y="1208934"/>
            <a:ext cx="7486023" cy="493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/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如何填写申请表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517" y="1500174"/>
            <a:ext cx="4524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进入奖学金申请单填写页面后，在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【1】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【2】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位置，填写或下拉选择相应真实情况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在完成全部申请表填写后可通过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【3】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位置‘提交’按钮，提交审核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3432" y="3068960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6440" y="306896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3432" y="3533413"/>
            <a:ext cx="286975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3186" y="3533413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9522" y="5786454"/>
            <a:ext cx="428628" cy="35719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85789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604"/>
            <a:ext cx="6757998" cy="687705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填写注意事项</a:t>
            </a:r>
            <a:endParaRPr lang="zh-CN" altLang="en-US" b="1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09522" y="1142984"/>
          <a:ext cx="11715832" cy="441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6715172"/>
                <a:gridCol w="292895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填写内容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填写规范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适用奖项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84360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论文情况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论文题目、发布期刊、刊物级别、论文字数、发布日期、作者顺序、发布学年、佐证材料。</a:t>
                      </a:r>
                      <a:endParaRPr lang="en-US" altLang="zh-CN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社会实践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社会实践开始时间、社会实践结束时间、社会实践内容、附件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曾获奖励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荣誉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获得时间、奖励</a:t>
                      </a:r>
                      <a:r>
                        <a:rPr lang="en-US" altLang="zh-CN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荣誉名称、附件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科研专著情况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专注名称、专著类型、专著类别、合著人数、专著级别、发布学年、出版日期、附件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科研项目情况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项目名称、项目级别、科研总经费、到账经费、参与程度、附件</a:t>
                      </a:r>
                      <a:endParaRPr lang="en-US" altLang="zh-CN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公益活动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公益活动类别、参与时间、参与时长、参与学年、公益活动内容、附件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研究生国家奖学金、研究生学业奖学金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0</TotalTime>
  <Words>1097</Words>
  <Application>WPS 演示</Application>
  <PresentationFormat>自定义</PresentationFormat>
  <Paragraphs>142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方正书宋_GBK</vt:lpstr>
      <vt:lpstr>Wingdings</vt:lpstr>
      <vt:lpstr>宋体</vt:lpstr>
      <vt:lpstr>微软雅黑</vt:lpstr>
      <vt:lpstr>方正黑体简体</vt:lpstr>
      <vt:lpstr>Arial Unicode MS</vt:lpstr>
      <vt:lpstr>Calibri Light</vt:lpstr>
      <vt:lpstr>Helvetica Neue</vt:lpstr>
      <vt:lpstr>Calibri</vt:lpstr>
      <vt:lpstr>Thonburi</vt:lpstr>
      <vt:lpstr>黑体</vt:lpstr>
      <vt:lpstr>汉仪书宋二KW</vt:lpstr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中国政法大学-研究生评奖-学生端操作手册</vt:lpstr>
      <vt:lpstr>智慧学工系统浏览器兼容</vt:lpstr>
      <vt:lpstr>智慧法大如何访问</vt:lpstr>
      <vt:lpstr>智慧法大如何登录</vt:lpstr>
      <vt:lpstr>智慧学工如何访问</vt:lpstr>
      <vt:lpstr>如何申请奖学金</vt:lpstr>
      <vt:lpstr>PowerPoint 演示文稿</vt:lpstr>
      <vt:lpstr>PowerPoint 演示文稿</vt:lpstr>
      <vt:lpstr>填写注意事项</vt:lpstr>
      <vt:lpstr>如何查询申请进度</vt:lpstr>
      <vt:lpstr>如何查看详情或撤回申请</vt:lpstr>
      <vt:lpstr>如何查看公示结果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wwwang</cp:lastModifiedBy>
  <cp:revision>1420</cp:revision>
  <dcterms:created xsi:type="dcterms:W3CDTF">2019-09-23T09:41:33Z</dcterms:created>
  <dcterms:modified xsi:type="dcterms:W3CDTF">2019-09-23T09:41:33Z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2052-1.5.0.2161</vt:lpwstr>
  </property>
</Properties>
</file>