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8" r:id="rId4"/>
    <p:sldMasterId id="2147483659" r:id="rId5"/>
    <p:sldMasterId id="2147483661" r:id="rId6"/>
    <p:sldMasterId id="2147483687" r:id="rId7"/>
  </p:sldMasterIdLst>
  <p:notesMasterIdLst>
    <p:notesMasterId r:id="rId16"/>
  </p:notesMasterIdLst>
  <p:handoutMasterIdLst>
    <p:handoutMasterId r:id="rId17"/>
  </p:handoutMasterIdLst>
  <p:sldIdLst>
    <p:sldId id="263" r:id="rId8"/>
    <p:sldId id="508" r:id="rId9"/>
    <p:sldId id="560" r:id="rId10"/>
    <p:sldId id="561" r:id="rId11"/>
    <p:sldId id="522" r:id="rId12"/>
    <p:sldId id="548" r:id="rId13"/>
    <p:sldId id="551" r:id="rId14"/>
    <p:sldId id="562" r:id="rId1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3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7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艳" initials="李艳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5F5F5F"/>
    <a:srgbClr val="99CC00"/>
    <a:srgbClr val="FFCC00"/>
    <a:srgbClr val="FF9933"/>
    <a:srgbClr val="FF9900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3321" autoAdjust="0"/>
  </p:normalViewPr>
  <p:slideViewPr>
    <p:cSldViewPr>
      <p:cViewPr>
        <p:scale>
          <a:sx n="74" d="100"/>
          <a:sy n="74" d="100"/>
        </p:scale>
        <p:origin x="-420" y="-72"/>
      </p:cViewPr>
      <p:guideLst>
        <p:guide orient="horz" pos="2232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86" y="-90"/>
      </p:cViewPr>
      <p:guideLst>
        <p:guide orient="horz" pos="297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D0B2C-AF51-475D-B4EA-810CE26E2204}" type="datetimeFigureOut">
              <a:rPr lang="zh-CN" altLang="en-US" smtClean="0"/>
              <a:pPr/>
              <a:t>2019/12/24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5E712-CC0C-4AAC-A403-C7C17EC072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05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A083F3A-B72C-4BF9-A15C-825612F779BC}" type="datetimeFigureOut">
              <a:rPr lang="zh-CN" altLang="en-US"/>
              <a:pPr>
                <a:defRPr/>
              </a:pPr>
              <a:t>2019/12/24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F0BCB88-E7B3-4A4A-8B7F-5AFAD617D1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244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16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837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83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11452853" cy="49006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955" y="908720"/>
            <a:ext cx="11425269" cy="525658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10972800" cy="490066"/>
          </a:xfrm>
          <a:prstGeom prst="rect">
            <a:avLst/>
          </a:prstGeom>
        </p:spPr>
        <p:txBody>
          <a:bodyPr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02630"/>
            <a:ext cx="10972800" cy="634082"/>
          </a:xfrm>
          <a:prstGeom prst="rect">
            <a:avLst/>
          </a:prstGeom>
        </p:spPr>
        <p:txBody>
          <a:bodyPr anchor="ctr"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431371" y="476672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flipH="1">
            <a:off x="335361" y="836712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95367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 flipH="1">
            <a:off x="399357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583499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/>
          </p:nvPr>
        </p:nvSpPr>
        <p:spPr>
          <a:xfrm>
            <a:off x="6288021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/>
          </p:nvPr>
        </p:nvSpPr>
        <p:spPr>
          <a:xfrm>
            <a:off x="6288021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/>
          </p:nvPr>
        </p:nvSpPr>
        <p:spPr>
          <a:xfrm>
            <a:off x="1583499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4" name="图片 3" descr="图片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19" y="29158"/>
            <a:ext cx="2496277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E165-D6A9-497E-8B6F-F8B465C0476D}" type="datetimeFigureOut">
              <a:rPr lang="zh-CN" altLang="en-US" smtClean="0"/>
              <a:pPr/>
              <a:t>2019/12/24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1961-4605-40D8-AD93-84053D8266F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13" descr="金智教育ppt7-2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0"/>
            <a:ext cx="12217400" cy="68580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9" y="2002594"/>
            <a:ext cx="2927648" cy="2794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2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907" y="20318"/>
            <a:ext cx="864096" cy="6003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len.he\Desktop\金智教育VI应用部分（部分）  JPG\ppt  内部报告封底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283" y="-7938"/>
            <a:ext cx="12240684" cy="687387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8" name="图片 7" descr="图片1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3" y="29158"/>
            <a:ext cx="2280253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图片 6" descr="图片2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20318"/>
            <a:ext cx="1010451" cy="816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063552" y="3212976"/>
            <a:ext cx="8784976" cy="7918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dirty="0" smtClean="0"/>
              <a:t>中国政法大学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节假日离返校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学生端操作手册</a:t>
            </a:r>
            <a:endParaRPr lang="en-US" altLang="zh-CN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学工系统浏览器兼容</a:t>
            </a:r>
            <a:endParaRPr lang="zh-CN" altLang="en-US" b="1" dirty="0"/>
          </a:p>
        </p:txBody>
      </p:sp>
      <p:pic>
        <p:nvPicPr>
          <p:cNvPr id="1026" name="Picture 2" descr="C:\Users\jinzhi\Desktop\QQ图片201709201142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0574"/>
            <a:ext cx="121920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智慧法大如何访问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85860"/>
            <a:ext cx="70961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39008" y="1285860"/>
            <a:ext cx="452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通过校园官网，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位置进入到智慧法大登录页面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1026" y="5072074"/>
            <a:ext cx="428628" cy="42862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5274" y="514351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4456"/>
            <a:ext cx="7024694" cy="46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智慧法大如何登录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4952992" y="2143116"/>
            <a:ext cx="1643074" cy="100013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7240" y="221455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67570" y="1357298"/>
            <a:ext cx="46434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智慧法大本科生用户名密码为</a:t>
            </a:r>
            <a:r>
              <a:rPr lang="en-US" altLang="zh-CN" b="1" dirty="0" err="1" smtClean="0">
                <a:latin typeface="微软雅黑" pitchFamily="34" charset="-122"/>
                <a:ea typeface="微软雅黑" pitchFamily="34" charset="-122"/>
              </a:rPr>
              <a:t>urp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用户名密码，研究生用户名为学号，密码为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身份证后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或者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学号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。如无法登陆，可通过邮箱找回密码或者带证件到网络部重置，昌平校区为格物楼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310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，学院路校区为新一号公寓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107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学工系统如何访问</a:t>
            </a:r>
            <a:endParaRPr lang="zh-CN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81950" y="1285860"/>
            <a:ext cx="38814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进入智慧法大统一平台后，选择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位置“学工系统”，点击进入学工系统。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08" y="1285860"/>
            <a:ext cx="7643866" cy="45520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381356" y="2786058"/>
            <a:ext cx="1500198" cy="57150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81554" y="278605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7" y="1285860"/>
            <a:ext cx="7613199" cy="458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如何进入节假日离返校应用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67637" y="1500174"/>
            <a:ext cx="45243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进入学工系统后，在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位置点击节假日离返校图标，进入节假日离返校页面。或点击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处搜索所有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可用的应用。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83832" y="2165906"/>
            <a:ext cx="2664296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48128" y="2165906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70520" y="4736132"/>
            <a:ext cx="1143008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13528" y="473613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如何填写离返校信息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637" y="1500174"/>
            <a:ext cx="45243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节假日离返校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应用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中，填写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预计离京日期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预计返京日期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紧急联系人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紧急联系人电话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等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信息；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处添加一个去向，填写假期详细去向，详细去向可填写多条。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5" y="1196752"/>
            <a:ext cx="7509293" cy="4624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66696" y="2839002"/>
            <a:ext cx="1143008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9704" y="283900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4" y="1181654"/>
            <a:ext cx="7357444" cy="5062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详细去向填写说明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637" y="1500174"/>
            <a:ext cx="45243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处是节假日开始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结束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日期，填写详细去向时需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注意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必须将节假日开始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结束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日期填满，可填写多条。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87688" y="1628800"/>
            <a:ext cx="2072519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60207" y="162880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  <a:prstDash val="dash"/>
        </a:ln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内部报告模板2-1 - 副本</Template>
  <TotalTime>434</TotalTime>
  <Words>296</Words>
  <Application>Microsoft Office PowerPoint</Application>
  <PresentationFormat>自定义</PresentationFormat>
  <Paragraphs>27</Paragraphs>
  <Slides>8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自定义设计方案</vt:lpstr>
      <vt:lpstr>2_自定义设计方案</vt:lpstr>
      <vt:lpstr>1_自定义设计方案</vt:lpstr>
      <vt:lpstr>4_自定义设计方案</vt:lpstr>
      <vt:lpstr>5_自定义设计方案</vt:lpstr>
      <vt:lpstr>3_自定义设计方案</vt:lpstr>
      <vt:lpstr>7_自定义设计方案</vt:lpstr>
      <vt:lpstr>中国政法大学-节假日离返校-学生端操作手册</vt:lpstr>
      <vt:lpstr>学工系统浏览器兼容</vt:lpstr>
      <vt:lpstr>智慧法大如何访问</vt:lpstr>
      <vt:lpstr>智慧法大如何登录</vt:lpstr>
      <vt:lpstr>学工系统如何访问</vt:lpstr>
      <vt:lpstr>如何进入节假日离返校应用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sdong</dc:creator>
  <cp:lastModifiedBy>a</cp:lastModifiedBy>
  <cp:revision>1441</cp:revision>
  <dcterms:created xsi:type="dcterms:W3CDTF">2011-07-28T07:14:00Z</dcterms:created>
  <dcterms:modified xsi:type="dcterms:W3CDTF">2019-12-24T10:29:16Z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